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7"/>
  </p:notesMasterIdLst>
  <p:sldIdLst>
    <p:sldId id="2134805686" r:id="rId2"/>
    <p:sldId id="445" r:id="rId3"/>
    <p:sldId id="449" r:id="rId4"/>
    <p:sldId id="2134805685" r:id="rId5"/>
    <p:sldId id="259" r:id="rId6"/>
    <p:sldId id="2134805687" r:id="rId7"/>
    <p:sldId id="2134805688" r:id="rId8"/>
    <p:sldId id="2134805689" r:id="rId9"/>
    <p:sldId id="2134805690" r:id="rId10"/>
    <p:sldId id="2134805691" r:id="rId11"/>
    <p:sldId id="2134805692" r:id="rId12"/>
    <p:sldId id="2134805693" r:id="rId13"/>
    <p:sldId id="2134805694" r:id="rId14"/>
    <p:sldId id="2134805695" r:id="rId15"/>
    <p:sldId id="2134805696" r:id="rId16"/>
  </p:sldIdLst>
  <p:sldSz cx="97202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D48D84-EBA7-472D-86D9-649E6E8450D5}">
          <p14:sldIdLst>
            <p14:sldId id="2134805686"/>
            <p14:sldId id="445"/>
            <p14:sldId id="449"/>
            <p14:sldId id="2134805685"/>
            <p14:sldId id="259"/>
            <p14:sldId id="2134805687"/>
            <p14:sldId id="2134805688"/>
            <p14:sldId id="2134805689"/>
            <p14:sldId id="2134805690"/>
            <p14:sldId id="2134805691"/>
            <p14:sldId id="2134805692"/>
            <p14:sldId id="2134805693"/>
            <p14:sldId id="2134805694"/>
            <p14:sldId id="2134805695"/>
            <p14:sldId id="21348056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F7C"/>
    <a:srgbClr val="A2A1A1"/>
    <a:srgbClr val="828E33"/>
    <a:srgbClr val="333333"/>
    <a:srgbClr val="40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C31C5-2EB0-4DDC-A458-036F7A75D353}" v="264" dt="2022-04-16T17:57:03.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86275" autoAdjust="0"/>
  </p:normalViewPr>
  <p:slideViewPr>
    <p:cSldViewPr snapToGrid="0">
      <p:cViewPr varScale="1">
        <p:scale>
          <a:sx n="52" d="100"/>
          <a:sy n="52" d="100"/>
        </p:scale>
        <p:origin x="1456"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s Doukas" userId="30bee56c-a832-470c-912c-e4ebf98abc91" providerId="ADAL" clId="{441C31C5-2EB0-4DDC-A458-036F7A75D353}"/>
    <pc:docChg chg="undo custSel addSld delSld modSld modSection">
      <pc:chgData name="Haris Doukas" userId="30bee56c-a832-470c-912c-e4ebf98abc91" providerId="ADAL" clId="{441C31C5-2EB0-4DDC-A458-036F7A75D353}" dt="2022-04-16T17:57:19.173" v="1898" actId="1038"/>
      <pc:docMkLst>
        <pc:docMk/>
      </pc:docMkLst>
      <pc:sldChg chg="addSp delSp modSp mod setBg">
        <pc:chgData name="Haris Doukas" userId="30bee56c-a832-470c-912c-e4ebf98abc91" providerId="ADAL" clId="{441C31C5-2EB0-4DDC-A458-036F7A75D353}" dt="2022-04-16T17:48:56.436" v="1536" actId="1036"/>
        <pc:sldMkLst>
          <pc:docMk/>
          <pc:sldMk cId="2371333640" sldId="259"/>
        </pc:sldMkLst>
        <pc:spChg chg="mod">
          <ac:chgData name="Haris Doukas" userId="30bee56c-a832-470c-912c-e4ebf98abc91" providerId="ADAL" clId="{441C31C5-2EB0-4DDC-A458-036F7A75D353}" dt="2022-04-16T17:48:53.089" v="1528" actId="26606"/>
          <ac:spMkLst>
            <pc:docMk/>
            <pc:sldMk cId="2371333640" sldId="259"/>
            <ac:spMk id="3" creationId="{BCC805A5-281B-4599-8909-6DA839802B2F}"/>
          </ac:spMkLst>
        </pc:spChg>
        <pc:spChg chg="mod">
          <ac:chgData name="Haris Doukas" userId="30bee56c-a832-470c-912c-e4ebf98abc91" providerId="ADAL" clId="{441C31C5-2EB0-4DDC-A458-036F7A75D353}" dt="2022-04-16T17:48:53.089" v="1528" actId="26606"/>
          <ac:spMkLst>
            <pc:docMk/>
            <pc:sldMk cId="2371333640" sldId="259"/>
            <ac:spMk id="4" creationId="{F04ED53E-0F5E-4C80-B961-73758D566C0F}"/>
          </ac:spMkLst>
        </pc:spChg>
        <pc:spChg chg="add del">
          <ac:chgData name="Haris Doukas" userId="30bee56c-a832-470c-912c-e4ebf98abc91" providerId="ADAL" clId="{441C31C5-2EB0-4DDC-A458-036F7A75D353}" dt="2022-04-16T17:48:50.190" v="1524" actId="26606"/>
          <ac:spMkLst>
            <pc:docMk/>
            <pc:sldMk cId="2371333640" sldId="259"/>
            <ac:spMk id="9" creationId="{D4D28E87-62D2-4602-B72F-5F74AA236CC3}"/>
          </ac:spMkLst>
        </pc:spChg>
        <pc:picChg chg="mod">
          <ac:chgData name="Haris Doukas" userId="30bee56c-a832-470c-912c-e4ebf98abc91" providerId="ADAL" clId="{441C31C5-2EB0-4DDC-A458-036F7A75D353}" dt="2022-04-16T17:48:56.436" v="1536" actId="1036"/>
          <ac:picMkLst>
            <pc:docMk/>
            <pc:sldMk cId="2371333640" sldId="259"/>
            <ac:picMk id="2" creationId="{D7D07AB7-B378-4E73-BBF6-2532BE55CC72}"/>
          </ac:picMkLst>
        </pc:picChg>
        <pc:picChg chg="del">
          <ac:chgData name="Haris Doukas" userId="30bee56c-a832-470c-912c-e4ebf98abc91" providerId="ADAL" clId="{441C31C5-2EB0-4DDC-A458-036F7A75D353}" dt="2022-04-16T17:48:13.228" v="1522" actId="21"/>
          <ac:picMkLst>
            <pc:docMk/>
            <pc:sldMk cId="2371333640" sldId="259"/>
            <ac:picMk id="5" creationId="{90D217AD-5D2C-4D84-8E68-563E0C32A54B}"/>
          </ac:picMkLst>
        </pc:picChg>
      </pc:sldChg>
      <pc:sldChg chg="addSp delSp modSp mod modNotesTx">
        <pc:chgData name="Haris Doukas" userId="30bee56c-a832-470c-912c-e4ebf98abc91" providerId="ADAL" clId="{441C31C5-2EB0-4DDC-A458-036F7A75D353}" dt="2022-04-16T17:34:44.166" v="1505" actId="14100"/>
        <pc:sldMkLst>
          <pc:docMk/>
          <pc:sldMk cId="468538209" sldId="445"/>
        </pc:sldMkLst>
        <pc:spChg chg="mod">
          <ac:chgData name="Haris Doukas" userId="30bee56c-a832-470c-912c-e4ebf98abc91" providerId="ADAL" clId="{441C31C5-2EB0-4DDC-A458-036F7A75D353}" dt="2022-04-15T14:30:10.995" v="29" actId="1036"/>
          <ac:spMkLst>
            <pc:docMk/>
            <pc:sldMk cId="468538209" sldId="445"/>
            <ac:spMk id="5" creationId="{D947439C-2A6A-4428-955B-2D1CEB8CB406}"/>
          </ac:spMkLst>
        </pc:spChg>
        <pc:spChg chg="mod">
          <ac:chgData name="Haris Doukas" userId="30bee56c-a832-470c-912c-e4ebf98abc91" providerId="ADAL" clId="{441C31C5-2EB0-4DDC-A458-036F7A75D353}" dt="2022-04-16T13:03:33.810" v="1138" actId="21"/>
          <ac:spMkLst>
            <pc:docMk/>
            <pc:sldMk cId="468538209" sldId="445"/>
            <ac:spMk id="6" creationId="{D1D6F160-1D2E-436D-9E3E-6D873D8414AC}"/>
          </ac:spMkLst>
        </pc:spChg>
        <pc:spChg chg="del mod">
          <ac:chgData name="Haris Doukas" userId="30bee56c-a832-470c-912c-e4ebf98abc91" providerId="ADAL" clId="{441C31C5-2EB0-4DDC-A458-036F7A75D353}" dt="2022-04-16T17:34:28.861" v="1498" actId="478"/>
          <ac:spMkLst>
            <pc:docMk/>
            <pc:sldMk cId="468538209" sldId="445"/>
            <ac:spMk id="7" creationId="{37BDB332-263E-4AE8-AA1F-2D72A45A1D6B}"/>
          </ac:spMkLst>
        </pc:spChg>
        <pc:spChg chg="mod">
          <ac:chgData name="Haris Doukas" userId="30bee56c-a832-470c-912c-e4ebf98abc91" providerId="ADAL" clId="{441C31C5-2EB0-4DDC-A458-036F7A75D353}" dt="2022-04-16T17:34:02.630" v="1492" actId="1036"/>
          <ac:spMkLst>
            <pc:docMk/>
            <pc:sldMk cId="468538209" sldId="445"/>
            <ac:spMk id="8" creationId="{C75E5374-0B85-4D9E-9A96-DBE919EC0576}"/>
          </ac:spMkLst>
        </pc:spChg>
        <pc:spChg chg="add mod">
          <ac:chgData name="Haris Doukas" userId="30bee56c-a832-470c-912c-e4ebf98abc91" providerId="ADAL" clId="{441C31C5-2EB0-4DDC-A458-036F7A75D353}" dt="2022-04-16T17:33:58.185" v="1477" actId="1076"/>
          <ac:spMkLst>
            <pc:docMk/>
            <pc:sldMk cId="468538209" sldId="445"/>
            <ac:spMk id="10" creationId="{F5B9505B-F018-48AE-ADCE-CD77E9E28760}"/>
          </ac:spMkLst>
        </pc:spChg>
        <pc:spChg chg="add mod">
          <ac:chgData name="Haris Doukas" userId="30bee56c-a832-470c-912c-e4ebf98abc91" providerId="ADAL" clId="{441C31C5-2EB0-4DDC-A458-036F7A75D353}" dt="2022-04-16T17:20:22.142" v="1293" actId="20577"/>
          <ac:spMkLst>
            <pc:docMk/>
            <pc:sldMk cId="468538209" sldId="445"/>
            <ac:spMk id="11" creationId="{A817B3EF-B958-4E34-B208-D6D88B5F2A6A}"/>
          </ac:spMkLst>
        </pc:spChg>
        <pc:spChg chg="mod">
          <ac:chgData name="Haris Doukas" userId="30bee56c-a832-470c-912c-e4ebf98abc91" providerId="ADAL" clId="{441C31C5-2EB0-4DDC-A458-036F7A75D353}" dt="2022-04-16T13:04:55.346" v="1198" actId="14100"/>
          <ac:spMkLst>
            <pc:docMk/>
            <pc:sldMk cId="468538209" sldId="445"/>
            <ac:spMk id="12" creationId="{FBED5B60-71DB-4C44-A84C-4FF90BDB6F92}"/>
          </ac:spMkLst>
        </pc:spChg>
        <pc:spChg chg="add mod">
          <ac:chgData name="Haris Doukas" userId="30bee56c-a832-470c-912c-e4ebf98abc91" providerId="ADAL" clId="{441C31C5-2EB0-4DDC-A458-036F7A75D353}" dt="2022-04-16T17:34:44.166" v="1505" actId="14100"/>
          <ac:spMkLst>
            <pc:docMk/>
            <pc:sldMk cId="468538209" sldId="445"/>
            <ac:spMk id="13" creationId="{FFF09DFE-E6CC-46F5-A876-8451B5E60301}"/>
          </ac:spMkLst>
        </pc:spChg>
        <pc:picChg chg="mod modCrop">
          <ac:chgData name="Haris Doukas" userId="30bee56c-a832-470c-912c-e4ebf98abc91" providerId="ADAL" clId="{441C31C5-2EB0-4DDC-A458-036F7A75D353}" dt="2022-04-16T13:07:23.402" v="1257" actId="1037"/>
          <ac:picMkLst>
            <pc:docMk/>
            <pc:sldMk cId="468538209" sldId="445"/>
            <ac:picMk id="3" creationId="{D0FD72C3-4784-4BE4-9EAF-72FF99BAD934}"/>
          </ac:picMkLst>
        </pc:picChg>
        <pc:picChg chg="add del mod">
          <ac:chgData name="Haris Doukas" userId="30bee56c-a832-470c-912c-e4ebf98abc91" providerId="ADAL" clId="{441C31C5-2EB0-4DDC-A458-036F7A75D353}" dt="2022-04-16T13:05:14.084" v="1204" actId="478"/>
          <ac:picMkLst>
            <pc:docMk/>
            <pc:sldMk cId="468538209" sldId="445"/>
            <ac:picMk id="9" creationId="{B9613E4B-3104-4DF6-B938-4C63BF0C6DAC}"/>
          </ac:picMkLst>
        </pc:picChg>
      </pc:sldChg>
      <pc:sldChg chg="modSp mod">
        <pc:chgData name="Haris Doukas" userId="30bee56c-a832-470c-912c-e4ebf98abc91" providerId="ADAL" clId="{441C31C5-2EB0-4DDC-A458-036F7A75D353}" dt="2022-04-16T17:53:10.192" v="1606" actId="114"/>
        <pc:sldMkLst>
          <pc:docMk/>
          <pc:sldMk cId="282081609" sldId="449"/>
        </pc:sldMkLst>
        <pc:spChg chg="mod">
          <ac:chgData name="Haris Doukas" userId="30bee56c-a832-470c-912c-e4ebf98abc91" providerId="ADAL" clId="{441C31C5-2EB0-4DDC-A458-036F7A75D353}" dt="2022-04-15T14:30:39.042" v="35" actId="27636"/>
          <ac:spMkLst>
            <pc:docMk/>
            <pc:sldMk cId="282081609" sldId="449"/>
            <ac:spMk id="4" creationId="{2716D25F-A686-4AE8-8F00-8A1F75CB4972}"/>
          </ac:spMkLst>
        </pc:spChg>
        <pc:spChg chg="mod">
          <ac:chgData name="Haris Doukas" userId="30bee56c-a832-470c-912c-e4ebf98abc91" providerId="ADAL" clId="{441C31C5-2EB0-4DDC-A458-036F7A75D353}" dt="2022-04-16T17:53:10.192" v="1606" actId="114"/>
          <ac:spMkLst>
            <pc:docMk/>
            <pc:sldMk cId="282081609" sldId="449"/>
            <ac:spMk id="8" creationId="{05B72E8F-3253-4610-9487-3EAA6F89FF29}"/>
          </ac:spMkLst>
        </pc:spChg>
        <pc:spChg chg="mod">
          <ac:chgData name="Haris Doukas" userId="30bee56c-a832-470c-912c-e4ebf98abc91" providerId="ADAL" clId="{441C31C5-2EB0-4DDC-A458-036F7A75D353}" dt="2022-04-15T14:35:24.580" v="150" actId="1036"/>
          <ac:spMkLst>
            <pc:docMk/>
            <pc:sldMk cId="282081609" sldId="449"/>
            <ac:spMk id="9" creationId="{E9F85FE0-A480-4C84-8011-14A251DC9446}"/>
          </ac:spMkLst>
        </pc:spChg>
        <pc:spChg chg="mod">
          <ac:chgData name="Haris Doukas" userId="30bee56c-a832-470c-912c-e4ebf98abc91" providerId="ADAL" clId="{441C31C5-2EB0-4DDC-A458-036F7A75D353}" dt="2022-04-15T14:35:09.153" v="136" actId="14100"/>
          <ac:spMkLst>
            <pc:docMk/>
            <pc:sldMk cId="282081609" sldId="449"/>
            <ac:spMk id="10" creationId="{24C3BB14-75B5-45DE-9487-4EF27491A4F7}"/>
          </ac:spMkLst>
        </pc:spChg>
        <pc:spChg chg="mod">
          <ac:chgData name="Haris Doukas" userId="30bee56c-a832-470c-912c-e4ebf98abc91" providerId="ADAL" clId="{441C31C5-2EB0-4DDC-A458-036F7A75D353}" dt="2022-04-15T14:35:24.580" v="150" actId="1036"/>
          <ac:spMkLst>
            <pc:docMk/>
            <pc:sldMk cId="282081609" sldId="449"/>
            <ac:spMk id="13" creationId="{36AE9EAC-BB74-4CEB-8235-AA151304658D}"/>
          </ac:spMkLst>
        </pc:spChg>
        <pc:spChg chg="mod">
          <ac:chgData name="Haris Doukas" userId="30bee56c-a832-470c-912c-e4ebf98abc91" providerId="ADAL" clId="{441C31C5-2EB0-4DDC-A458-036F7A75D353}" dt="2022-04-15T14:35:24.580" v="150" actId="1036"/>
          <ac:spMkLst>
            <pc:docMk/>
            <pc:sldMk cId="282081609" sldId="449"/>
            <ac:spMk id="14" creationId="{C4C9EBEB-480E-4236-81CA-3979CF186770}"/>
          </ac:spMkLst>
        </pc:spChg>
        <pc:picChg chg="mod">
          <ac:chgData name="Haris Doukas" userId="30bee56c-a832-470c-912c-e4ebf98abc91" providerId="ADAL" clId="{441C31C5-2EB0-4DDC-A458-036F7A75D353}" dt="2022-04-15T14:35:17.148" v="137" actId="14100"/>
          <ac:picMkLst>
            <pc:docMk/>
            <pc:sldMk cId="282081609" sldId="449"/>
            <ac:picMk id="7" creationId="{C50FBB59-2613-4833-9779-F37659158D58}"/>
          </ac:picMkLst>
        </pc:picChg>
      </pc:sldChg>
      <pc:sldChg chg="addSp delSp modSp mod setBg">
        <pc:chgData name="Haris Doukas" userId="30bee56c-a832-470c-912c-e4ebf98abc91" providerId="ADAL" clId="{441C31C5-2EB0-4DDC-A458-036F7A75D353}" dt="2022-04-16T17:47:40.677" v="1521" actId="21"/>
        <pc:sldMkLst>
          <pc:docMk/>
          <pc:sldMk cId="1451793244" sldId="2134805685"/>
        </pc:sldMkLst>
        <pc:spChg chg="add del mod">
          <ac:chgData name="Haris Doukas" userId="30bee56c-a832-470c-912c-e4ebf98abc91" providerId="ADAL" clId="{441C31C5-2EB0-4DDC-A458-036F7A75D353}" dt="2022-04-16T17:30:04.993" v="1438" actId="21"/>
          <ac:spMkLst>
            <pc:docMk/>
            <pc:sldMk cId="1451793244" sldId="2134805685"/>
            <ac:spMk id="2" creationId="{9ECFEF6D-4518-410A-A23C-D1E50FCF38CA}"/>
          </ac:spMkLst>
        </pc:spChg>
        <pc:spChg chg="add del">
          <ac:chgData name="Haris Doukas" userId="30bee56c-a832-470c-912c-e4ebf98abc91" providerId="ADAL" clId="{441C31C5-2EB0-4DDC-A458-036F7A75D353}" dt="2022-04-16T17:30:19.069" v="1441" actId="26606"/>
          <ac:spMkLst>
            <pc:docMk/>
            <pc:sldMk cId="1451793244" sldId="2134805685"/>
            <ac:spMk id="8" creationId="{42A4FC2C-047E-45A5-965D-8E1E3BF09BC6}"/>
          </ac:spMkLst>
        </pc:spChg>
        <pc:spChg chg="add">
          <ac:chgData name="Haris Doukas" userId="30bee56c-a832-470c-912c-e4ebf98abc91" providerId="ADAL" clId="{441C31C5-2EB0-4DDC-A458-036F7A75D353}" dt="2022-04-16T17:30:19.091" v="1442" actId="26606"/>
          <ac:spMkLst>
            <pc:docMk/>
            <pc:sldMk cId="1451793244" sldId="2134805685"/>
            <ac:spMk id="10" creationId="{E559D998-AB6C-46E1-B394-118E9A1E2D62}"/>
          </ac:spMkLst>
        </pc:spChg>
        <pc:picChg chg="add del mod">
          <ac:chgData name="Haris Doukas" userId="30bee56c-a832-470c-912c-e4ebf98abc91" providerId="ADAL" clId="{441C31C5-2EB0-4DDC-A458-036F7A75D353}" dt="2022-04-16T17:47:40.677" v="1521" actId="21"/>
          <ac:picMkLst>
            <pc:docMk/>
            <pc:sldMk cId="1451793244" sldId="2134805685"/>
            <ac:picMk id="3" creationId="{DF839CE2-ACCD-4252-9C36-D35DAFDDA3A1}"/>
          </ac:picMkLst>
        </pc:picChg>
        <pc:picChg chg="del mod modCrop">
          <ac:chgData name="Haris Doukas" userId="30bee56c-a832-470c-912c-e4ebf98abc91" providerId="ADAL" clId="{441C31C5-2EB0-4DDC-A458-036F7A75D353}" dt="2022-04-16T17:30:04.993" v="1438" actId="21"/>
          <ac:picMkLst>
            <pc:docMk/>
            <pc:sldMk cId="1451793244" sldId="2134805685"/>
            <ac:picMk id="4" creationId="{EFEEC6A2-53C3-496E-8070-473C6EA84ABA}"/>
          </ac:picMkLst>
        </pc:picChg>
        <pc:picChg chg="del mod">
          <ac:chgData name="Haris Doukas" userId="30bee56c-a832-470c-912c-e4ebf98abc91" providerId="ADAL" clId="{441C31C5-2EB0-4DDC-A458-036F7A75D353}" dt="2022-04-16T17:46:39.170" v="1509"/>
          <ac:picMkLst>
            <pc:docMk/>
            <pc:sldMk cId="1451793244" sldId="2134805685"/>
            <ac:picMk id="5" creationId="{C89CF6FF-0FE3-4868-A908-722D2DDFA3AD}"/>
          </ac:picMkLst>
        </pc:picChg>
        <pc:picChg chg="del mod">
          <ac:chgData name="Haris Doukas" userId="30bee56c-a832-470c-912c-e4ebf98abc91" providerId="ADAL" clId="{441C31C5-2EB0-4DDC-A458-036F7A75D353}" dt="2022-04-16T17:47:05.367" v="1516"/>
          <ac:picMkLst>
            <pc:docMk/>
            <pc:sldMk cId="1451793244" sldId="2134805685"/>
            <ac:picMk id="6" creationId="{F59CE7D3-C337-4721-BD1E-52B13FF95C4D}"/>
          </ac:picMkLst>
        </pc:picChg>
        <pc:picChg chg="add del mod">
          <ac:chgData name="Haris Doukas" userId="30bee56c-a832-470c-912c-e4ebf98abc91" providerId="ADAL" clId="{441C31C5-2EB0-4DDC-A458-036F7A75D353}" dt="2022-04-16T17:47:06.651" v="1518"/>
          <ac:picMkLst>
            <pc:docMk/>
            <pc:sldMk cId="1451793244" sldId="2134805685"/>
            <ac:picMk id="9" creationId="{7C874CBB-A6F2-49CF-8C5D-2DDE3A3DF67E}"/>
          </ac:picMkLst>
        </pc:picChg>
      </pc:sldChg>
      <pc:sldChg chg="delSp modSp mod">
        <pc:chgData name="Haris Doukas" userId="30bee56c-a832-470c-912c-e4ebf98abc91" providerId="ADAL" clId="{441C31C5-2EB0-4DDC-A458-036F7A75D353}" dt="2022-04-16T17:57:19.173" v="1898" actId="1038"/>
        <pc:sldMkLst>
          <pc:docMk/>
          <pc:sldMk cId="3368754897" sldId="2134805686"/>
        </pc:sldMkLst>
        <pc:spChg chg="mod">
          <ac:chgData name="Haris Doukas" userId="30bee56c-a832-470c-912c-e4ebf98abc91" providerId="ADAL" clId="{441C31C5-2EB0-4DDC-A458-036F7A75D353}" dt="2022-04-16T17:57:19.173" v="1898" actId="1038"/>
          <ac:spMkLst>
            <pc:docMk/>
            <pc:sldMk cId="3368754897" sldId="2134805686"/>
            <ac:spMk id="4" creationId="{9FE2B3A5-B30F-4722-BE85-66C8F9AEDE71}"/>
          </ac:spMkLst>
        </pc:spChg>
        <pc:spChg chg="mod">
          <ac:chgData name="Haris Doukas" userId="30bee56c-a832-470c-912c-e4ebf98abc91" providerId="ADAL" clId="{441C31C5-2EB0-4DDC-A458-036F7A75D353}" dt="2022-04-16T17:57:19.173" v="1898" actId="1038"/>
          <ac:spMkLst>
            <pc:docMk/>
            <pc:sldMk cId="3368754897" sldId="2134805686"/>
            <ac:spMk id="7" creationId="{32291888-D120-4248-A2D9-1BA970FAD40B}"/>
          </ac:spMkLst>
        </pc:spChg>
        <pc:spChg chg="mod">
          <ac:chgData name="Haris Doukas" userId="30bee56c-a832-470c-912c-e4ebf98abc91" providerId="ADAL" clId="{441C31C5-2EB0-4DDC-A458-036F7A75D353}" dt="2022-04-16T17:57:19.173" v="1898" actId="1038"/>
          <ac:spMkLst>
            <pc:docMk/>
            <pc:sldMk cId="3368754897" sldId="2134805686"/>
            <ac:spMk id="8" creationId="{0C75D24C-EABF-4858-879A-521E51D37DD0}"/>
          </ac:spMkLst>
        </pc:spChg>
        <pc:picChg chg="del mod modCrop">
          <ac:chgData name="Haris Doukas" userId="30bee56c-a832-470c-912c-e4ebf98abc91" providerId="ADAL" clId="{441C31C5-2EB0-4DDC-A458-036F7A75D353}" dt="2022-04-16T17:56:06.047" v="1639" actId="21"/>
          <ac:picMkLst>
            <pc:docMk/>
            <pc:sldMk cId="3368754897" sldId="2134805686"/>
            <ac:picMk id="2" creationId="{D2A8428B-7D15-4F74-BC60-14151B05D12B}"/>
          </ac:picMkLst>
        </pc:picChg>
        <pc:picChg chg="mod">
          <ac:chgData name="Haris Doukas" userId="30bee56c-a832-470c-912c-e4ebf98abc91" providerId="ADAL" clId="{441C31C5-2EB0-4DDC-A458-036F7A75D353}" dt="2022-04-16T17:57:19.173" v="1898" actId="1038"/>
          <ac:picMkLst>
            <pc:docMk/>
            <pc:sldMk cId="3368754897" sldId="2134805686"/>
            <ac:picMk id="3" creationId="{95431E45-887A-4631-95DA-934054BAC5CF}"/>
          </ac:picMkLst>
        </pc:picChg>
        <pc:picChg chg="del mod">
          <ac:chgData name="Haris Doukas" userId="30bee56c-a832-470c-912c-e4ebf98abc91" providerId="ADAL" clId="{441C31C5-2EB0-4DDC-A458-036F7A75D353}" dt="2022-04-16T17:56:13.685" v="1642" actId="478"/>
          <ac:picMkLst>
            <pc:docMk/>
            <pc:sldMk cId="3368754897" sldId="2134805686"/>
            <ac:picMk id="5" creationId="{12A93CB6-B45A-471B-8F9A-AAF494D20C66}"/>
          </ac:picMkLst>
        </pc:picChg>
        <pc:picChg chg="del">
          <ac:chgData name="Haris Doukas" userId="30bee56c-a832-470c-912c-e4ebf98abc91" providerId="ADAL" clId="{441C31C5-2EB0-4DDC-A458-036F7A75D353}" dt="2022-04-16T13:05:06.946" v="1200" actId="21"/>
          <ac:picMkLst>
            <pc:docMk/>
            <pc:sldMk cId="3368754897" sldId="2134805686"/>
            <ac:picMk id="6" creationId="{2D4F2CA4-FBB5-4971-BD46-1687104B7B74}"/>
          </ac:picMkLst>
        </pc:picChg>
      </pc:sldChg>
      <pc:sldChg chg="delSp modSp mod">
        <pc:chgData name="Haris Doukas" userId="30bee56c-a832-470c-912c-e4ebf98abc91" providerId="ADAL" clId="{441C31C5-2EB0-4DDC-A458-036F7A75D353}" dt="2022-04-16T17:49:11.117" v="1541" actId="167"/>
        <pc:sldMkLst>
          <pc:docMk/>
          <pc:sldMk cId="107891153" sldId="2134805687"/>
        </pc:sldMkLst>
        <pc:picChg chg="mod ord">
          <ac:chgData name="Haris Doukas" userId="30bee56c-a832-470c-912c-e4ebf98abc91" providerId="ADAL" clId="{441C31C5-2EB0-4DDC-A458-036F7A75D353}" dt="2022-04-16T17:49:11.117" v="1541" actId="167"/>
          <ac:picMkLst>
            <pc:docMk/>
            <pc:sldMk cId="107891153" sldId="2134805687"/>
            <ac:picMk id="2" creationId="{C756EDD3-C627-44B9-A2D4-6715B742AC4A}"/>
          </ac:picMkLst>
        </pc:picChg>
        <pc:picChg chg="del mod">
          <ac:chgData name="Haris Doukas" userId="30bee56c-a832-470c-912c-e4ebf98abc91" providerId="ADAL" clId="{441C31C5-2EB0-4DDC-A458-036F7A75D353}" dt="2022-04-16T17:49:01.233" v="1539" actId="21"/>
          <ac:picMkLst>
            <pc:docMk/>
            <pc:sldMk cId="107891153" sldId="2134805687"/>
            <ac:picMk id="11" creationId="{1910507A-0980-4592-8746-B9270F90D066}"/>
          </ac:picMkLst>
        </pc:picChg>
      </pc:sldChg>
      <pc:sldChg chg="addSp delSp modSp mod setBg modNotesTx">
        <pc:chgData name="Haris Doukas" userId="30bee56c-a832-470c-912c-e4ebf98abc91" providerId="ADAL" clId="{441C31C5-2EB0-4DDC-A458-036F7A75D353}" dt="2022-04-16T17:49:41.106" v="1544" actId="1076"/>
        <pc:sldMkLst>
          <pc:docMk/>
          <pc:sldMk cId="2303038514" sldId="2134805688"/>
        </pc:sldMkLst>
        <pc:spChg chg="add">
          <ac:chgData name="Haris Doukas" userId="30bee56c-a832-470c-912c-e4ebf98abc91" providerId="ADAL" clId="{441C31C5-2EB0-4DDC-A458-036F7A75D353}" dt="2022-04-16T17:49:31.347" v="1542" actId="26606"/>
          <ac:spMkLst>
            <pc:docMk/>
            <pc:sldMk cId="2303038514" sldId="2134805688"/>
            <ac:spMk id="7" creationId="{42A4FC2C-047E-45A5-965D-8E1E3BF09BC6}"/>
          </ac:spMkLst>
        </pc:spChg>
        <pc:picChg chg="del">
          <ac:chgData name="Haris Doukas" userId="30bee56c-a832-470c-912c-e4ebf98abc91" providerId="ADAL" clId="{441C31C5-2EB0-4DDC-A458-036F7A75D353}" dt="2022-04-16T17:49:33.250" v="1543" actId="21"/>
          <ac:picMkLst>
            <pc:docMk/>
            <pc:sldMk cId="2303038514" sldId="2134805688"/>
            <ac:picMk id="2" creationId="{6765C36F-BDD1-477C-8932-EEF359006B50}"/>
          </ac:picMkLst>
        </pc:picChg>
        <pc:picChg chg="mod">
          <ac:chgData name="Haris Doukas" userId="30bee56c-a832-470c-912c-e4ebf98abc91" providerId="ADAL" clId="{441C31C5-2EB0-4DDC-A458-036F7A75D353}" dt="2022-04-16T17:49:41.106" v="1544" actId="1076"/>
          <ac:picMkLst>
            <pc:docMk/>
            <pc:sldMk cId="2303038514" sldId="2134805688"/>
            <ac:picMk id="3" creationId="{806BD712-7A59-4C2A-8CFF-88BF21511B94}"/>
          </ac:picMkLst>
        </pc:picChg>
      </pc:sldChg>
      <pc:sldChg chg="addSp delSp modSp mod setBg modAnim modNotesTx">
        <pc:chgData name="Haris Doukas" userId="30bee56c-a832-470c-912c-e4ebf98abc91" providerId="ADAL" clId="{441C31C5-2EB0-4DDC-A458-036F7A75D353}" dt="2022-04-16T17:50:15.299" v="1571" actId="20577"/>
        <pc:sldMkLst>
          <pc:docMk/>
          <pc:sldMk cId="3631315394" sldId="2134805689"/>
        </pc:sldMkLst>
        <pc:spChg chg="mod ord">
          <ac:chgData name="Haris Doukas" userId="30bee56c-a832-470c-912c-e4ebf98abc91" providerId="ADAL" clId="{441C31C5-2EB0-4DDC-A458-036F7A75D353}" dt="2022-04-16T17:50:15.299" v="1571" actId="20577"/>
          <ac:spMkLst>
            <pc:docMk/>
            <pc:sldMk cId="3631315394" sldId="2134805689"/>
            <ac:spMk id="4" creationId="{C15B4703-4186-49CD-9D5A-AE771D264CB8}"/>
          </ac:spMkLst>
        </pc:spChg>
        <pc:spChg chg="add del">
          <ac:chgData name="Haris Doukas" userId="30bee56c-a832-470c-912c-e4ebf98abc91" providerId="ADAL" clId="{441C31C5-2EB0-4DDC-A458-036F7A75D353}" dt="2022-04-16T17:50:05.734" v="1547" actId="26606"/>
          <ac:spMkLst>
            <pc:docMk/>
            <pc:sldMk cId="3631315394" sldId="2134805689"/>
            <ac:spMk id="9" creationId="{37C89E4B-3C9F-44B9-8B86-D9E3D112D8EC}"/>
          </ac:spMkLst>
        </pc:spChg>
        <pc:spChg chg="add">
          <ac:chgData name="Haris Doukas" userId="30bee56c-a832-470c-912c-e4ebf98abc91" providerId="ADAL" clId="{441C31C5-2EB0-4DDC-A458-036F7A75D353}" dt="2022-04-16T17:50:05.740" v="1548" actId="26606"/>
          <ac:spMkLst>
            <pc:docMk/>
            <pc:sldMk cId="3631315394" sldId="2134805689"/>
            <ac:spMk id="15" creationId="{37C89E4B-3C9F-44B9-8B86-D9E3D112D8EC}"/>
          </ac:spMkLst>
        </pc:spChg>
        <pc:picChg chg="mod">
          <ac:chgData name="Haris Doukas" userId="30bee56c-a832-470c-912c-e4ebf98abc91" providerId="ADAL" clId="{441C31C5-2EB0-4DDC-A458-036F7A75D353}" dt="2022-04-16T17:50:05.740" v="1548" actId="26606"/>
          <ac:picMkLst>
            <pc:docMk/>
            <pc:sldMk cId="3631315394" sldId="2134805689"/>
            <ac:picMk id="2" creationId="{C087FF82-BDF5-4078-8187-65BEBBF5FE4D}"/>
          </ac:picMkLst>
        </pc:picChg>
        <pc:picChg chg="del">
          <ac:chgData name="Haris Doukas" userId="30bee56c-a832-470c-912c-e4ebf98abc91" providerId="ADAL" clId="{441C31C5-2EB0-4DDC-A458-036F7A75D353}" dt="2022-04-16T17:49:48.577" v="1545" actId="21"/>
          <ac:picMkLst>
            <pc:docMk/>
            <pc:sldMk cId="3631315394" sldId="2134805689"/>
            <ac:picMk id="35842" creationId="{5DE84AEF-854B-4BC4-8F25-00EC5238499B}"/>
          </ac:picMkLst>
        </pc:picChg>
        <pc:cxnChg chg="add del">
          <ac:chgData name="Haris Doukas" userId="30bee56c-a832-470c-912c-e4ebf98abc91" providerId="ADAL" clId="{441C31C5-2EB0-4DDC-A458-036F7A75D353}" dt="2022-04-16T17:50:05.734" v="1547" actId="26606"/>
          <ac:cxnSpMkLst>
            <pc:docMk/>
            <pc:sldMk cId="3631315394" sldId="2134805689"/>
            <ac:cxnSpMk id="11" creationId="{AA2EAA10-076F-46BD-8F0F-B9A2FB77A85C}"/>
          </ac:cxnSpMkLst>
        </pc:cxnChg>
        <pc:cxnChg chg="add del">
          <ac:chgData name="Haris Doukas" userId="30bee56c-a832-470c-912c-e4ebf98abc91" providerId="ADAL" clId="{441C31C5-2EB0-4DDC-A458-036F7A75D353}" dt="2022-04-16T17:50:05.734" v="1547" actId="26606"/>
          <ac:cxnSpMkLst>
            <pc:docMk/>
            <pc:sldMk cId="3631315394" sldId="2134805689"/>
            <ac:cxnSpMk id="13" creationId="{D891E407-403B-4764-86C9-33A56D3BCAA3}"/>
          </ac:cxnSpMkLst>
        </pc:cxnChg>
        <pc:cxnChg chg="add">
          <ac:chgData name="Haris Doukas" userId="30bee56c-a832-470c-912c-e4ebf98abc91" providerId="ADAL" clId="{441C31C5-2EB0-4DDC-A458-036F7A75D353}" dt="2022-04-16T17:50:05.740" v="1548" actId="26606"/>
          <ac:cxnSpMkLst>
            <pc:docMk/>
            <pc:sldMk cId="3631315394" sldId="2134805689"/>
            <ac:cxnSpMk id="16" creationId="{AA2EAA10-076F-46BD-8F0F-B9A2FB77A85C}"/>
          </ac:cxnSpMkLst>
        </pc:cxnChg>
        <pc:cxnChg chg="add">
          <ac:chgData name="Haris Doukas" userId="30bee56c-a832-470c-912c-e4ebf98abc91" providerId="ADAL" clId="{441C31C5-2EB0-4DDC-A458-036F7A75D353}" dt="2022-04-16T17:50:05.740" v="1548" actId="26606"/>
          <ac:cxnSpMkLst>
            <pc:docMk/>
            <pc:sldMk cId="3631315394" sldId="2134805689"/>
            <ac:cxnSpMk id="17" creationId="{D891E407-403B-4764-86C9-33A56D3BCAA3}"/>
          </ac:cxnSpMkLst>
        </pc:cxnChg>
      </pc:sldChg>
      <pc:sldChg chg="delSp modSp mod">
        <pc:chgData name="Haris Doukas" userId="30bee56c-a832-470c-912c-e4ebf98abc91" providerId="ADAL" clId="{441C31C5-2EB0-4DDC-A458-036F7A75D353}" dt="2022-04-16T17:50:40.542" v="1573" actId="1076"/>
        <pc:sldMkLst>
          <pc:docMk/>
          <pc:sldMk cId="2284043258" sldId="2134805690"/>
        </pc:sldMkLst>
        <pc:picChg chg="mod">
          <ac:chgData name="Haris Doukas" userId="30bee56c-a832-470c-912c-e4ebf98abc91" providerId="ADAL" clId="{441C31C5-2EB0-4DDC-A458-036F7A75D353}" dt="2022-04-16T17:50:40.542" v="1573" actId="1076"/>
          <ac:picMkLst>
            <pc:docMk/>
            <pc:sldMk cId="2284043258" sldId="2134805690"/>
            <ac:picMk id="2" creationId="{29ECD140-FA00-4BE6-A673-44CD3312FC8F}"/>
          </ac:picMkLst>
        </pc:picChg>
        <pc:picChg chg="del mod">
          <ac:chgData name="Haris Doukas" userId="30bee56c-a832-470c-912c-e4ebf98abc91" providerId="ADAL" clId="{441C31C5-2EB0-4DDC-A458-036F7A75D353}" dt="2022-04-16T17:50:35.271" v="1572" actId="21"/>
          <ac:picMkLst>
            <pc:docMk/>
            <pc:sldMk cId="2284043258" sldId="2134805690"/>
            <ac:picMk id="5" creationId="{909148E0-E4B3-494C-A117-EDB7B8929817}"/>
          </ac:picMkLst>
        </pc:picChg>
      </pc:sldChg>
      <pc:sldChg chg="delSp modSp mod">
        <pc:chgData name="Haris Doukas" userId="30bee56c-a832-470c-912c-e4ebf98abc91" providerId="ADAL" clId="{441C31C5-2EB0-4DDC-A458-036F7A75D353}" dt="2022-04-16T17:51:08.609" v="1578" actId="14100"/>
        <pc:sldMkLst>
          <pc:docMk/>
          <pc:sldMk cId="209094136" sldId="2134805691"/>
        </pc:sldMkLst>
        <pc:spChg chg="mod">
          <ac:chgData name="Haris Doukas" userId="30bee56c-a832-470c-912c-e4ebf98abc91" providerId="ADAL" clId="{441C31C5-2EB0-4DDC-A458-036F7A75D353}" dt="2022-04-15T14:35:49.138" v="151" actId="20577"/>
          <ac:spMkLst>
            <pc:docMk/>
            <pc:sldMk cId="209094136" sldId="2134805691"/>
            <ac:spMk id="9" creationId="{80D6F2AF-9E1D-42B1-9334-92D2316DBF23}"/>
          </ac:spMkLst>
        </pc:spChg>
        <pc:picChg chg="mod">
          <ac:chgData name="Haris Doukas" userId="30bee56c-a832-470c-912c-e4ebf98abc91" providerId="ADAL" clId="{441C31C5-2EB0-4DDC-A458-036F7A75D353}" dt="2022-04-16T17:51:08.609" v="1578" actId="14100"/>
          <ac:picMkLst>
            <pc:docMk/>
            <pc:sldMk cId="209094136" sldId="2134805691"/>
            <ac:picMk id="2" creationId="{D00A2E61-38DD-425E-9FEB-E06C2D420CC6}"/>
          </ac:picMkLst>
        </pc:picChg>
        <pc:picChg chg="del">
          <ac:chgData name="Haris Doukas" userId="30bee56c-a832-470c-912c-e4ebf98abc91" providerId="ADAL" clId="{441C31C5-2EB0-4DDC-A458-036F7A75D353}" dt="2022-04-16T17:50:47.867" v="1574" actId="21"/>
          <ac:picMkLst>
            <pc:docMk/>
            <pc:sldMk cId="209094136" sldId="2134805691"/>
            <ac:picMk id="8" creationId="{9FB9C407-0031-432B-A475-D2EC26F43AC3}"/>
          </ac:picMkLst>
        </pc:picChg>
      </pc:sldChg>
      <pc:sldChg chg="addSp delSp modSp mod modNotesTx">
        <pc:chgData name="Haris Doukas" userId="30bee56c-a832-470c-912c-e4ebf98abc91" providerId="ADAL" clId="{441C31C5-2EB0-4DDC-A458-036F7A75D353}" dt="2022-04-16T17:51:33.045" v="1594" actId="1036"/>
        <pc:sldMkLst>
          <pc:docMk/>
          <pc:sldMk cId="1754677318" sldId="2134805692"/>
        </pc:sldMkLst>
        <pc:picChg chg="del mod">
          <ac:chgData name="Haris Doukas" userId="30bee56c-a832-470c-912c-e4ebf98abc91" providerId="ADAL" clId="{441C31C5-2EB0-4DDC-A458-036F7A75D353}" dt="2022-04-16T17:51:14.424" v="1580" actId="21"/>
          <ac:picMkLst>
            <pc:docMk/>
            <pc:sldMk cId="1754677318" sldId="2134805692"/>
            <ac:picMk id="3" creationId="{6468E1F4-7D60-4F4C-84B0-A14BFE0384CE}"/>
          </ac:picMkLst>
        </pc:picChg>
        <pc:picChg chg="add del">
          <ac:chgData name="Haris Doukas" userId="30bee56c-a832-470c-912c-e4ebf98abc91" providerId="ADAL" clId="{441C31C5-2EB0-4DDC-A458-036F7A75D353}" dt="2022-04-16T17:51:19.130" v="1582"/>
          <ac:picMkLst>
            <pc:docMk/>
            <pc:sldMk cId="1754677318" sldId="2134805692"/>
            <ac:picMk id="5" creationId="{93C0C025-9EBF-44D1-8BBE-0C71C52C49C2}"/>
          </ac:picMkLst>
        </pc:picChg>
        <pc:picChg chg="mod ord">
          <ac:chgData name="Haris Doukas" userId="30bee56c-a832-470c-912c-e4ebf98abc91" providerId="ADAL" clId="{441C31C5-2EB0-4DDC-A458-036F7A75D353}" dt="2022-04-16T17:51:33.045" v="1594" actId="1036"/>
          <ac:picMkLst>
            <pc:docMk/>
            <pc:sldMk cId="1754677318" sldId="2134805692"/>
            <ac:picMk id="6" creationId="{A33116F5-D874-432D-931A-4E7EEF86BDFD}"/>
          </ac:picMkLst>
        </pc:picChg>
        <pc:picChg chg="del">
          <ac:chgData name="Haris Doukas" userId="30bee56c-a832-470c-912c-e4ebf98abc91" providerId="ADAL" clId="{441C31C5-2EB0-4DDC-A458-036F7A75D353}" dt="2022-04-16T17:51:14.424" v="1580" actId="21"/>
          <ac:picMkLst>
            <pc:docMk/>
            <pc:sldMk cId="1754677318" sldId="2134805692"/>
            <ac:picMk id="20" creationId="{95D4A93A-3FEB-47DD-8907-848CF61B8D5A}"/>
          </ac:picMkLst>
        </pc:picChg>
      </pc:sldChg>
      <pc:sldChg chg="modSp mod modNotesTx">
        <pc:chgData name="Haris Doukas" userId="30bee56c-a832-470c-912c-e4ebf98abc91" providerId="ADAL" clId="{441C31C5-2EB0-4DDC-A458-036F7A75D353}" dt="2022-04-16T08:32:44.562" v="834" actId="20577"/>
        <pc:sldMkLst>
          <pc:docMk/>
          <pc:sldMk cId="2513377365" sldId="2134805693"/>
        </pc:sldMkLst>
        <pc:spChg chg="mod">
          <ac:chgData name="Haris Doukas" userId="30bee56c-a832-470c-912c-e4ebf98abc91" providerId="ADAL" clId="{441C31C5-2EB0-4DDC-A458-036F7A75D353}" dt="2022-04-16T08:32:44.562" v="834" actId="20577"/>
          <ac:spMkLst>
            <pc:docMk/>
            <pc:sldMk cId="2513377365" sldId="2134805693"/>
            <ac:spMk id="3" creationId="{EDB82834-AFA7-4983-B65B-6EA1C551D3B0}"/>
          </ac:spMkLst>
        </pc:spChg>
        <pc:picChg chg="mod">
          <ac:chgData name="Haris Doukas" userId="30bee56c-a832-470c-912c-e4ebf98abc91" providerId="ADAL" clId="{441C31C5-2EB0-4DDC-A458-036F7A75D353}" dt="2022-04-15T15:39:00.677" v="807" actId="14100"/>
          <ac:picMkLst>
            <pc:docMk/>
            <pc:sldMk cId="2513377365" sldId="2134805693"/>
            <ac:picMk id="1026" creationId="{2F73BE85-909D-48F6-AAAD-B3C2D0703386}"/>
          </ac:picMkLst>
        </pc:picChg>
      </pc:sldChg>
      <pc:sldChg chg="modSp mod modNotesTx">
        <pc:chgData name="Haris Doukas" userId="30bee56c-a832-470c-912c-e4ebf98abc91" providerId="ADAL" clId="{441C31C5-2EB0-4DDC-A458-036F7A75D353}" dt="2022-04-16T17:43:41.422" v="1506" actId="20577"/>
        <pc:sldMkLst>
          <pc:docMk/>
          <pc:sldMk cId="450234151" sldId="2134805694"/>
        </pc:sldMkLst>
        <pc:spChg chg="mod">
          <ac:chgData name="Haris Doukas" userId="30bee56c-a832-470c-912c-e4ebf98abc91" providerId="ADAL" clId="{441C31C5-2EB0-4DDC-A458-036F7A75D353}" dt="2022-04-16T17:43:41.422" v="1506" actId="20577"/>
          <ac:spMkLst>
            <pc:docMk/>
            <pc:sldMk cId="450234151" sldId="2134805694"/>
            <ac:spMk id="3" creationId="{1CA2448F-6DE8-47AD-9DC0-D0AC0CEE7C0B}"/>
          </ac:spMkLst>
        </pc:spChg>
      </pc:sldChg>
      <pc:sldChg chg="addSp delSp modSp mod setBg modNotesTx">
        <pc:chgData name="Haris Doukas" userId="30bee56c-a832-470c-912c-e4ebf98abc91" providerId="ADAL" clId="{441C31C5-2EB0-4DDC-A458-036F7A75D353}" dt="2022-04-16T17:52:04.387" v="1602" actId="26606"/>
        <pc:sldMkLst>
          <pc:docMk/>
          <pc:sldMk cId="203266343" sldId="2134805695"/>
        </pc:sldMkLst>
        <pc:spChg chg="add del">
          <ac:chgData name="Haris Doukas" userId="30bee56c-a832-470c-912c-e4ebf98abc91" providerId="ADAL" clId="{441C31C5-2EB0-4DDC-A458-036F7A75D353}" dt="2022-04-16T17:51:58.644" v="1597" actId="26606"/>
          <ac:spMkLst>
            <pc:docMk/>
            <pc:sldMk cId="203266343" sldId="2134805695"/>
            <ac:spMk id="7" creationId="{16B067B1-F4E5-4FDF-813D-C9E872E80075}"/>
          </ac:spMkLst>
        </pc:spChg>
        <pc:spChg chg="add del">
          <ac:chgData name="Haris Doukas" userId="30bee56c-a832-470c-912c-e4ebf98abc91" providerId="ADAL" clId="{441C31C5-2EB0-4DDC-A458-036F7A75D353}" dt="2022-04-16T17:52:03.508" v="1599" actId="26606"/>
          <ac:spMkLst>
            <pc:docMk/>
            <pc:sldMk cId="203266343" sldId="2134805695"/>
            <ac:spMk id="12" creationId="{940F20C4-574D-4AD1-A244-96E69925EC90}"/>
          </ac:spMkLst>
        </pc:spChg>
        <pc:spChg chg="add del">
          <ac:chgData name="Haris Doukas" userId="30bee56c-a832-470c-912c-e4ebf98abc91" providerId="ADAL" clId="{441C31C5-2EB0-4DDC-A458-036F7A75D353}" dt="2022-04-16T17:52:04.383" v="1601" actId="26606"/>
          <ac:spMkLst>
            <pc:docMk/>
            <pc:sldMk cId="203266343" sldId="2134805695"/>
            <ac:spMk id="13" creationId="{A8D57A06-A426-446D-B02C-A2DC6B62E45E}"/>
          </ac:spMkLst>
        </pc:spChg>
        <pc:spChg chg="add del">
          <ac:chgData name="Haris Doukas" userId="30bee56c-a832-470c-912c-e4ebf98abc91" providerId="ADAL" clId="{441C31C5-2EB0-4DDC-A458-036F7A75D353}" dt="2022-04-16T17:52:04.383" v="1601" actId="26606"/>
          <ac:spMkLst>
            <pc:docMk/>
            <pc:sldMk cId="203266343" sldId="2134805695"/>
            <ac:spMk id="14" creationId="{AB8C311F-7253-4AED-9701-7FC0708C41C7}"/>
          </ac:spMkLst>
        </pc:spChg>
        <pc:spChg chg="add del">
          <ac:chgData name="Haris Doukas" userId="30bee56c-a832-470c-912c-e4ebf98abc91" providerId="ADAL" clId="{441C31C5-2EB0-4DDC-A458-036F7A75D353}" dt="2022-04-16T17:52:04.383" v="1601" actId="26606"/>
          <ac:spMkLst>
            <pc:docMk/>
            <pc:sldMk cId="203266343" sldId="2134805695"/>
            <ac:spMk id="15" creationId="{E2384209-CB15-4CDF-9D31-C44FD9A3F20D}"/>
          </ac:spMkLst>
        </pc:spChg>
        <pc:spChg chg="add del">
          <ac:chgData name="Haris Doukas" userId="30bee56c-a832-470c-912c-e4ebf98abc91" providerId="ADAL" clId="{441C31C5-2EB0-4DDC-A458-036F7A75D353}" dt="2022-04-16T17:52:04.383" v="1601" actId="26606"/>
          <ac:spMkLst>
            <pc:docMk/>
            <pc:sldMk cId="203266343" sldId="2134805695"/>
            <ac:spMk id="16" creationId="{2633B3B5-CC90-43F0-8714-D31D1F3F0209}"/>
          </ac:spMkLst>
        </pc:spChg>
        <pc:spChg chg="add">
          <ac:chgData name="Haris Doukas" userId="30bee56c-a832-470c-912c-e4ebf98abc91" providerId="ADAL" clId="{441C31C5-2EB0-4DDC-A458-036F7A75D353}" dt="2022-04-16T17:52:04.387" v="1602" actId="26606"/>
          <ac:spMkLst>
            <pc:docMk/>
            <pc:sldMk cId="203266343" sldId="2134805695"/>
            <ac:spMk id="18" creationId="{16B067B1-F4E5-4FDF-813D-C9E872E80075}"/>
          </ac:spMkLst>
        </pc:spChg>
        <pc:grpChg chg="add del">
          <ac:chgData name="Haris Doukas" userId="30bee56c-a832-470c-912c-e4ebf98abc91" providerId="ADAL" clId="{441C31C5-2EB0-4DDC-A458-036F7A75D353}" dt="2022-04-16T17:52:03.508" v="1599" actId="26606"/>
          <ac:grpSpMkLst>
            <pc:docMk/>
            <pc:sldMk cId="203266343" sldId="2134805695"/>
            <ac:grpSpMk id="9" creationId="{9A7CC453-6F47-4427-B67D-37E65A92C553}"/>
          </ac:grpSpMkLst>
        </pc:grpChg>
        <pc:picChg chg="mod">
          <ac:chgData name="Haris Doukas" userId="30bee56c-a832-470c-912c-e4ebf98abc91" providerId="ADAL" clId="{441C31C5-2EB0-4DDC-A458-036F7A75D353}" dt="2022-04-16T17:52:04.387" v="1602" actId="26606"/>
          <ac:picMkLst>
            <pc:docMk/>
            <pc:sldMk cId="203266343" sldId="2134805695"/>
            <ac:picMk id="2" creationId="{263D2832-5599-4FEB-9CE4-CF0449A9373B}"/>
          </ac:picMkLst>
        </pc:picChg>
        <pc:picChg chg="del mod">
          <ac:chgData name="Haris Doukas" userId="30bee56c-a832-470c-912c-e4ebf98abc91" providerId="ADAL" clId="{441C31C5-2EB0-4DDC-A458-036F7A75D353}" dt="2022-04-16T17:51:40.520" v="1595" actId="21"/>
          <ac:picMkLst>
            <pc:docMk/>
            <pc:sldMk cId="203266343" sldId="2134805695"/>
            <ac:picMk id="3" creationId="{B7CAED28-385A-4B56-A976-12DAD9DED6A2}"/>
          </ac:picMkLst>
        </pc:picChg>
      </pc:sldChg>
      <pc:sldChg chg="modSp mod">
        <pc:chgData name="Haris Doukas" userId="30bee56c-a832-470c-912c-e4ebf98abc91" providerId="ADAL" clId="{441C31C5-2EB0-4DDC-A458-036F7A75D353}" dt="2022-04-16T17:47:09.224" v="1520" actId="255"/>
        <pc:sldMkLst>
          <pc:docMk/>
          <pc:sldMk cId="1825556303" sldId="2134805696"/>
        </pc:sldMkLst>
        <pc:spChg chg="mod">
          <ac:chgData name="Haris Doukas" userId="30bee56c-a832-470c-912c-e4ebf98abc91" providerId="ADAL" clId="{441C31C5-2EB0-4DDC-A458-036F7A75D353}" dt="2022-04-16T17:47:09.224" v="1520" actId="255"/>
          <ac:spMkLst>
            <pc:docMk/>
            <pc:sldMk cId="1825556303" sldId="2134805696"/>
            <ac:spMk id="16" creationId="{E8A9E7FC-25EE-4A36-AE42-C2270D53357D}"/>
          </ac:spMkLst>
        </pc:spChg>
      </pc:sldChg>
      <pc:sldChg chg="new del">
        <pc:chgData name="Haris Doukas" userId="30bee56c-a832-470c-912c-e4ebf98abc91" providerId="ADAL" clId="{441C31C5-2EB0-4DDC-A458-036F7A75D353}" dt="2022-04-16T10:43:45.414" v="1085" actId="680"/>
        <pc:sldMkLst>
          <pc:docMk/>
          <pc:sldMk cId="2332703126" sldId="21348056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EFB51-9254-4407-BB9C-5CFDCD8D7177}" type="datetimeFigureOut">
              <a:rPr lang="en-US" smtClean="0"/>
              <a:t>4/16/2022</a:t>
            </a:fld>
            <a:endParaRPr lang="en-US"/>
          </a:p>
        </p:txBody>
      </p:sp>
      <p:sp>
        <p:nvSpPr>
          <p:cNvPr id="4" name="Slide Image Placeholder 3"/>
          <p:cNvSpPr>
            <a:spLocks noGrp="1" noRot="1" noChangeAspect="1"/>
          </p:cNvSpPr>
          <p:nvPr>
            <p:ph type="sldImg" idx="2"/>
          </p:nvPr>
        </p:nvSpPr>
        <p:spPr>
          <a:xfrm>
            <a:off x="1241425" y="1143000"/>
            <a:ext cx="4375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8540-34FC-4E41-B8DB-BDF23B58E2A0}" type="slidenum">
              <a:rPr lang="en-US" smtClean="0"/>
              <a:t>‹#›</a:t>
            </a:fld>
            <a:endParaRPr lang="en-US"/>
          </a:p>
        </p:txBody>
      </p:sp>
    </p:spTree>
    <p:extLst>
      <p:ext uri="{BB962C8B-B14F-4D97-AF65-F5344CB8AC3E}">
        <p14:creationId xmlns:p14="http://schemas.microsoft.com/office/powerpoint/2010/main" val="185669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D348540-34FC-4E41-B8DB-BDF23B58E2A0}" type="slidenum">
              <a:rPr lang="en-US" smtClean="0"/>
              <a:t>2</a:t>
            </a:fld>
            <a:endParaRPr lang="en-US"/>
          </a:p>
        </p:txBody>
      </p:sp>
    </p:spTree>
    <p:extLst>
      <p:ext uri="{BB962C8B-B14F-4D97-AF65-F5344CB8AC3E}">
        <p14:creationId xmlns:p14="http://schemas.microsoft.com/office/powerpoint/2010/main" val="163508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974D51C-B092-4CD6-930C-DD5255F01236}"/>
              </a:ext>
            </a:extLst>
          </p:cNvPr>
          <p:cNvSpPr>
            <a:spLocks noGrp="1" noRot="1" noChangeAspect="1" noChangeArrowheads="1" noTextEdit="1"/>
          </p:cNvSpPr>
          <p:nvPr>
            <p:ph type="sldImg"/>
          </p:nvPr>
        </p:nvSpPr>
        <p:spPr>
          <a:xfrm>
            <a:off x="774700" y="739775"/>
            <a:ext cx="5248275" cy="3703638"/>
          </a:xfrm>
          <a:ln/>
        </p:spPr>
      </p:sp>
      <p:sp>
        <p:nvSpPr>
          <p:cNvPr id="40963" name="Notes Placeholder 2">
            <a:extLst>
              <a:ext uri="{FF2B5EF4-FFF2-40B4-BE49-F238E27FC236}">
                <a16:creationId xmlns:a16="http://schemas.microsoft.com/office/drawing/2014/main" id="{24E678AB-ADBB-4229-87BE-304E8007BB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latin typeface="Arial" panose="020B0604020202020204" pitchFamily="34" charset="0"/>
              </a:rPr>
              <a:t>Ενεργειακή δημοκρατία – συνιδιοκτησία στην ενεργειακή δράση</a:t>
            </a:r>
            <a:r>
              <a:rPr lang="en-GB" altLang="en-US" dirty="0">
                <a:latin typeface="Arial" panose="020B0604020202020204" pitchFamily="34" charset="0"/>
              </a:rPr>
              <a:t> –</a:t>
            </a:r>
            <a:r>
              <a:rPr lang="el-GR" altLang="en-US" dirty="0">
                <a:latin typeface="Arial" panose="020B0604020202020204" pitchFamily="34" charset="0"/>
              </a:rPr>
              <a:t> η παραγωγή καθαρής ενέργειας στα χέρια των πολιτών </a:t>
            </a:r>
            <a:endParaRPr lang="en-GB"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D2627F69-CBF4-4B04-9078-C19E21BA6B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A92D23-88D5-48E3-83EA-0AB01994C4B3}" type="slidenum">
              <a:rPr lang="el-GR" altLang="el-GR" smtClean="0"/>
              <a:pPr/>
              <a:t>6</a:t>
            </a:fld>
            <a:endParaRPr lang="el-GR" altLang="el-GR"/>
          </a:p>
        </p:txBody>
      </p:sp>
    </p:spTree>
    <p:extLst>
      <p:ext uri="{BB962C8B-B14F-4D97-AF65-F5344CB8AC3E}">
        <p14:creationId xmlns:p14="http://schemas.microsoft.com/office/powerpoint/2010/main" val="400312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333333"/>
                </a:solidFill>
                <a:effectLst/>
                <a:latin typeface="Roboto" panose="02000000000000000000" pitchFamily="2" charset="0"/>
              </a:rPr>
              <a:t>η προώθηση φαραωνικών έργων δισεκατομμυρίων στην υπόλοιπη επικράτεια. Επιχορηγούμενα μάλιστα και από το Ταμείο Ανάκαμψης, με μονοπώλιο τεχνολογιών και επενδυτών, χωρίς τη συμμετοχή τοπικών κοινωνιών</a:t>
            </a:r>
            <a:endParaRPr lang="el-GR" dirty="0"/>
          </a:p>
        </p:txBody>
      </p:sp>
      <p:sp>
        <p:nvSpPr>
          <p:cNvPr id="4" name="Slide Number Placeholder 3"/>
          <p:cNvSpPr>
            <a:spLocks noGrp="1"/>
          </p:cNvSpPr>
          <p:nvPr>
            <p:ph type="sldNum" sz="quarter" idx="5"/>
          </p:nvPr>
        </p:nvSpPr>
        <p:spPr/>
        <p:txBody>
          <a:bodyPr/>
          <a:lstStyle/>
          <a:p>
            <a:fld id="{3D348540-34FC-4E41-B8DB-BDF23B58E2A0}" type="slidenum">
              <a:rPr lang="en-US" smtClean="0"/>
              <a:t>7</a:t>
            </a:fld>
            <a:endParaRPr lang="en-US"/>
          </a:p>
        </p:txBody>
      </p:sp>
    </p:spTree>
    <p:extLst>
      <p:ext uri="{BB962C8B-B14F-4D97-AF65-F5344CB8AC3E}">
        <p14:creationId xmlns:p14="http://schemas.microsoft.com/office/powerpoint/2010/main" val="258534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0641024-E997-439D-B388-9EDCFAD7744E}"/>
              </a:ext>
            </a:extLst>
          </p:cNvPr>
          <p:cNvSpPr>
            <a:spLocks noGrp="1" noRot="1" noChangeAspect="1" noChangeArrowheads="1" noTextEdit="1"/>
          </p:cNvSpPr>
          <p:nvPr>
            <p:ph type="sldImg"/>
          </p:nvPr>
        </p:nvSpPr>
        <p:spPr>
          <a:xfrm>
            <a:off x="774700" y="739775"/>
            <a:ext cx="5248275" cy="3703638"/>
          </a:xfrm>
          <a:ln/>
        </p:spPr>
      </p:sp>
      <p:sp>
        <p:nvSpPr>
          <p:cNvPr id="36867" name="Notes Placeholder 2">
            <a:extLst>
              <a:ext uri="{FF2B5EF4-FFF2-40B4-BE49-F238E27FC236}">
                <a16:creationId xmlns:a16="http://schemas.microsoft.com/office/drawing/2014/main" id="{AFB54622-4F4F-4124-9C5D-62284A4C48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b="0" i="0" dirty="0">
                <a:solidFill>
                  <a:srgbClr val="333333"/>
                </a:solidFill>
                <a:effectLst/>
                <a:latin typeface="Roboto" panose="02000000000000000000" pitchFamily="2" charset="0"/>
              </a:rPr>
              <a:t>Την ίδια ώρα, τα μεγάλα αιολικά και </a:t>
            </a:r>
            <a:r>
              <a:rPr lang="el-GR" b="0" i="0" dirty="0" err="1">
                <a:solidFill>
                  <a:srgbClr val="333333"/>
                </a:solidFill>
                <a:effectLst/>
                <a:latin typeface="Roboto" panose="02000000000000000000" pitchFamily="2" charset="0"/>
              </a:rPr>
              <a:t>φωτοβολταϊκά</a:t>
            </a:r>
            <a:r>
              <a:rPr lang="el-GR" b="0" i="0" dirty="0">
                <a:solidFill>
                  <a:srgbClr val="333333"/>
                </a:solidFill>
                <a:effectLst/>
                <a:latin typeface="Roboto" panose="02000000000000000000" pitchFamily="2" charset="0"/>
              </a:rPr>
              <a:t> πάρκα συνδέονται κανονικά στην υψηλή τάση και προχωράνε με ταχύτητα. Οι κάτοικοι των περιοχών είναι «αποκλεισμένοι», όχι μόνο από αυτές τις μεγάλες επενδύσεις στις ανανεώσιμες, αλλά και από τις μικρότερες, καθώς τα δίκτυα χαμηλής και μέσης τάσης είναι κορεσμένα σχεδόν σε όλη χώρα, αδυνατώντας να απορροφήσουν την παραγόμενη καθαρή ενέργεια. Η αύξηση του διαθέσιμου ηλεκτρικού χώρου, μέσα από τον εκσυγχρονισμό των δικτύων, και η δυνατότητα πρόσβασης σε αυτόν από όλους τους πολίτες, είναι θεμελιώδες ζήτημα ενεργειακής δημοκρατίας.</a:t>
            </a:r>
          </a:p>
          <a:p>
            <a:r>
              <a:rPr lang="el-GR" altLang="en-US" b="0" i="0" dirty="0">
                <a:solidFill>
                  <a:srgbClr val="333333"/>
                </a:solidFill>
                <a:effectLst/>
                <a:latin typeface="Roboto" panose="02000000000000000000" pitchFamily="2" charset="0"/>
              </a:rPr>
              <a:t>Και νομίζω πως θα έπρεπε το σχέδιο της περιοχή να περιλαμβάνει αυτό ακριβώς – να γίνει δηλαδή η περιοχή σας ΠΡΟΠΥΡΓΙΟ ΕΝΕΡΓΕΙΑΚΗΣ ΔΗΜΟΚΡΑΤΙΑΣ, μέσα από την ενεργειακή αυτονομία (εξοικονόμηση ενέργειας + </a:t>
            </a:r>
            <a:r>
              <a:rPr lang="el-GR" altLang="en-US" b="0" i="0" dirty="0" err="1">
                <a:solidFill>
                  <a:srgbClr val="333333"/>
                </a:solidFill>
                <a:effectLst/>
                <a:latin typeface="Roboto" panose="02000000000000000000" pitchFamily="2" charset="0"/>
              </a:rPr>
              <a:t>αυτοπαραγωγή</a:t>
            </a:r>
            <a:r>
              <a:rPr lang="el-GR" altLang="en-US" b="0" i="0" dirty="0">
                <a:solidFill>
                  <a:srgbClr val="333333"/>
                </a:solidFill>
                <a:effectLst/>
                <a:latin typeface="Roboto" panose="02000000000000000000" pitchFamily="2" charset="0"/>
              </a:rPr>
              <a:t>) σε κάθε νοικοκυριό!</a:t>
            </a:r>
            <a:endParaRPr lang="en-GB"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C2946DB8-BACB-4F53-87E5-EA4C1F4C35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F5D5C4-A1F6-4957-8E24-F427B9E4D47A}" type="slidenum">
              <a:rPr lang="el-GR" altLang="el-GR" smtClean="0"/>
              <a:pPr/>
              <a:t>8</a:t>
            </a:fld>
            <a:endParaRPr lang="el-GR" altLang="el-GR"/>
          </a:p>
        </p:txBody>
      </p:sp>
    </p:spTree>
    <p:extLst>
      <p:ext uri="{BB962C8B-B14F-4D97-AF65-F5344CB8AC3E}">
        <p14:creationId xmlns:p14="http://schemas.microsoft.com/office/powerpoint/2010/main" val="3067389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heating – </a:t>
            </a:r>
            <a:r>
              <a:rPr lang="el-GR" dirty="0"/>
              <a:t>τηλεθέρμανση</a:t>
            </a:r>
          </a:p>
          <a:p>
            <a:r>
              <a:rPr lang="el-GR" dirty="0"/>
              <a:t>Απολύτως συμβατή με την περιοχή σας…</a:t>
            </a:r>
          </a:p>
          <a:p>
            <a:r>
              <a:rPr lang="el-GR" dirty="0"/>
              <a:t>Ερώτημα βεβαίως η 1</a:t>
            </a:r>
            <a:r>
              <a:rPr lang="el-GR" baseline="30000" dirty="0"/>
              <a:t>η</a:t>
            </a:r>
            <a:r>
              <a:rPr lang="el-GR" dirty="0"/>
              <a:t> ύλη – αλλά ας το διερευνήσουμε όπως γίνεται σε όλη την χώρα…</a:t>
            </a:r>
          </a:p>
        </p:txBody>
      </p:sp>
      <p:sp>
        <p:nvSpPr>
          <p:cNvPr id="4" name="Slide Number Placeholder 3"/>
          <p:cNvSpPr>
            <a:spLocks noGrp="1"/>
          </p:cNvSpPr>
          <p:nvPr>
            <p:ph type="sldNum" sz="quarter" idx="5"/>
          </p:nvPr>
        </p:nvSpPr>
        <p:spPr/>
        <p:txBody>
          <a:bodyPr/>
          <a:lstStyle/>
          <a:p>
            <a:fld id="{3D348540-34FC-4E41-B8DB-BDF23B58E2A0}" type="slidenum">
              <a:rPr lang="en-US" smtClean="0"/>
              <a:t>11</a:t>
            </a:fld>
            <a:endParaRPr lang="en-US"/>
          </a:p>
        </p:txBody>
      </p:sp>
    </p:spTree>
    <p:extLst>
      <p:ext uri="{BB962C8B-B14F-4D97-AF65-F5344CB8AC3E}">
        <p14:creationId xmlns:p14="http://schemas.microsoft.com/office/powerpoint/2010/main" val="314819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Αβαθής γεωθερμία – κτίριο</a:t>
            </a:r>
          </a:p>
          <a:p>
            <a:r>
              <a:rPr lang="el-GR" dirty="0"/>
              <a:t>Για ηλεκτρισμό – τα πεδία είναι στο νησιωτικό χώρο </a:t>
            </a:r>
          </a:p>
          <a:p>
            <a:r>
              <a:rPr lang="en-US" dirty="0"/>
              <a:t>Sources:</a:t>
            </a:r>
          </a:p>
          <a:p>
            <a:r>
              <a:rPr lang="en-US" dirty="0"/>
              <a:t>https://www.thinkgeoenergy.com/joint-statement-released-calling-for-increased-support-for-geothermal-development-in-italy/</a:t>
            </a:r>
          </a:p>
          <a:p>
            <a:r>
              <a:rPr lang="en-US" dirty="0"/>
              <a:t>https://www.thinkgeoenergy.com/thinkgeoenergys-top-10-geothermal-countries-2021-installed-power-generation-capacity-mwe/</a:t>
            </a:r>
            <a:endParaRPr lang="el-GR" dirty="0"/>
          </a:p>
        </p:txBody>
      </p:sp>
      <p:sp>
        <p:nvSpPr>
          <p:cNvPr id="4" name="Θέση αριθμού διαφάνειας 3"/>
          <p:cNvSpPr>
            <a:spLocks noGrp="1"/>
          </p:cNvSpPr>
          <p:nvPr>
            <p:ph type="sldNum" sz="quarter" idx="5"/>
          </p:nvPr>
        </p:nvSpPr>
        <p:spPr/>
        <p:txBody>
          <a:bodyPr/>
          <a:lstStyle/>
          <a:p>
            <a:fld id="{F71BCD75-037F-4F61-A8AF-69F50F7296D2}" type="slidenum">
              <a:rPr lang="el-GR" smtClean="0"/>
              <a:t>12</a:t>
            </a:fld>
            <a:endParaRPr lang="el-GR"/>
          </a:p>
        </p:txBody>
      </p:sp>
    </p:spTree>
    <p:extLst>
      <p:ext uri="{BB962C8B-B14F-4D97-AF65-F5344CB8AC3E}">
        <p14:creationId xmlns:p14="http://schemas.microsoft.com/office/powerpoint/2010/main" val="57519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solidFill>
                  <a:srgbClr val="515151"/>
                </a:solidFill>
                <a:effectLst/>
                <a:latin typeface="Roboto Slab"/>
                <a:ea typeface="Calibri" panose="020F0502020204030204" pitchFamily="34" charset="0"/>
                <a:cs typeface="Calibri" panose="020F0502020204030204" pitchFamily="34" charset="0"/>
              </a:rPr>
              <a:t>Το </a:t>
            </a:r>
            <a:r>
              <a:rPr lang="en-US" sz="1800" dirty="0">
                <a:solidFill>
                  <a:srgbClr val="515151"/>
                </a:solidFill>
                <a:effectLst/>
                <a:latin typeface="Roboto Slab"/>
                <a:ea typeface="Calibri" panose="020F0502020204030204" pitchFamily="34" charset="0"/>
                <a:cs typeface="Calibri" panose="020F0502020204030204" pitchFamily="34" charset="0"/>
              </a:rPr>
              <a:t>Brand name </a:t>
            </a:r>
            <a:r>
              <a:rPr lang="el-GR" sz="1800" dirty="0">
                <a:solidFill>
                  <a:srgbClr val="515151"/>
                </a:solidFill>
                <a:effectLst/>
                <a:latin typeface="Roboto Slab"/>
                <a:ea typeface="Calibri" panose="020F0502020204030204" pitchFamily="34" charset="0"/>
                <a:cs typeface="Calibri" panose="020F0502020204030204" pitchFamily="34" charset="0"/>
              </a:rPr>
              <a:t>της περιοχή και με έναν άλλο τρόπο - Η Ελλάδα πρέπει να επιδιώξει την κατασκευή (με ευρωπαϊκή επιχορήγηση στο 50% συνδυαστικά με χρήση πόρων από το </a:t>
            </a:r>
            <a:r>
              <a:rPr lang="el-GR" sz="1800" dirty="0" err="1">
                <a:solidFill>
                  <a:srgbClr val="515151"/>
                </a:solidFill>
                <a:effectLst/>
                <a:latin typeface="Roboto Slab"/>
                <a:ea typeface="Calibri" panose="020F0502020204030204" pitchFamily="34" charset="0"/>
                <a:cs typeface="Calibri" panose="020F0502020204030204" pitchFamily="34" charset="0"/>
              </a:rPr>
              <a:t>Connecting</a:t>
            </a:r>
            <a:r>
              <a:rPr lang="el-GR" sz="1800" dirty="0">
                <a:solidFill>
                  <a:srgbClr val="515151"/>
                </a:solidFill>
                <a:effectLst/>
                <a:latin typeface="Roboto Slab"/>
                <a:ea typeface="Calibri" panose="020F0502020204030204" pitchFamily="34" charset="0"/>
                <a:cs typeface="Calibri" panose="020F0502020204030204" pitchFamily="34" charset="0"/>
              </a:rPr>
              <a:t> Europe </a:t>
            </a:r>
            <a:r>
              <a:rPr lang="el-GR" sz="1800" dirty="0" err="1">
                <a:solidFill>
                  <a:srgbClr val="515151"/>
                </a:solidFill>
                <a:effectLst/>
                <a:latin typeface="Roboto Slab"/>
                <a:ea typeface="Calibri" panose="020F0502020204030204" pitchFamily="34" charset="0"/>
                <a:cs typeface="Calibri" panose="020F0502020204030204" pitchFamily="34" charset="0"/>
              </a:rPr>
              <a:t>Facility</a:t>
            </a:r>
            <a:r>
              <a:rPr lang="el-GR" sz="1800" dirty="0">
                <a:solidFill>
                  <a:srgbClr val="515151"/>
                </a:solidFill>
                <a:effectLst/>
                <a:latin typeface="Roboto Slab"/>
                <a:ea typeface="Calibri" panose="020F0502020204030204" pitchFamily="34" charset="0"/>
                <a:cs typeface="Calibri" panose="020F0502020204030204" pitchFamily="34" charset="0"/>
              </a:rPr>
              <a:t> και το Ταμείο Ανάκαμψης) μιας τέτοιας ηλεκτρικής λεωφόρου. Αυτή η πρόταση είναι μια μετεξέλιξη του σχεδίου Ήλιος του Υπουργού  Ενέργειας και Περιβάλλοντος Γ. Παπακωνσταντίνου της κυβέρνησης του ΠΑΣΟΚ το οποίο εγκαταλείφθηκε μετά τις εκλογές του 2012. Το έργο αυτό θα μπορούσε να πάρει και γενικότερο ευρωπαϊκό χαρακτήρα με συνεργασία χωρών-μελών της ΕΕ ώστε να απαντά και στην κριτική που έχει διατυπωθεί για απουσία </a:t>
            </a:r>
            <a:r>
              <a:rPr lang="el-GR" sz="1800" dirty="0" err="1">
                <a:solidFill>
                  <a:srgbClr val="515151"/>
                </a:solidFill>
                <a:effectLst/>
                <a:latin typeface="Roboto Slab"/>
                <a:ea typeface="Calibri" panose="020F0502020204030204" pitchFamily="34" charset="0"/>
                <a:cs typeface="Calibri" panose="020F0502020204030204" pitchFamily="34" charset="0"/>
              </a:rPr>
              <a:t>διασυνδεσιμότητας</a:t>
            </a:r>
            <a:r>
              <a:rPr lang="el-GR" sz="1800" dirty="0">
                <a:solidFill>
                  <a:srgbClr val="515151"/>
                </a:solidFill>
                <a:effectLst/>
                <a:latin typeface="Roboto Slab"/>
                <a:ea typeface="Calibri" panose="020F0502020204030204" pitchFamily="34" charset="0"/>
                <a:cs typeface="Calibri" panose="020F0502020204030204" pitchFamily="34" charset="0"/>
              </a:rPr>
              <a:t> των εθνικών σχεδίων ανάκαμψης</a:t>
            </a:r>
            <a:endParaRPr lang="el-GR" dirty="0"/>
          </a:p>
        </p:txBody>
      </p:sp>
      <p:sp>
        <p:nvSpPr>
          <p:cNvPr id="4" name="Slide Number Placeholder 3"/>
          <p:cNvSpPr>
            <a:spLocks noGrp="1"/>
          </p:cNvSpPr>
          <p:nvPr>
            <p:ph type="sldNum" sz="quarter" idx="5"/>
          </p:nvPr>
        </p:nvSpPr>
        <p:spPr/>
        <p:txBody>
          <a:bodyPr/>
          <a:lstStyle/>
          <a:p>
            <a:fld id="{3D348540-34FC-4E41-B8DB-BDF23B58E2A0}" type="slidenum">
              <a:rPr lang="en-US" smtClean="0"/>
              <a:t>13</a:t>
            </a:fld>
            <a:endParaRPr lang="en-US"/>
          </a:p>
        </p:txBody>
      </p:sp>
    </p:spTree>
    <p:extLst>
      <p:ext uri="{BB962C8B-B14F-4D97-AF65-F5344CB8AC3E}">
        <p14:creationId xmlns:p14="http://schemas.microsoft.com/office/powerpoint/2010/main" val="118329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a:effectLst/>
                <a:latin typeface="Calibri" panose="020F0502020204030204" pitchFamily="34" charset="0"/>
                <a:ea typeface="Calibri" panose="020F0502020204030204" pitchFamily="34" charset="0"/>
              </a:rPr>
              <a:t>Γύρω στα 4 δισ. Ευρώ για 5 GW και 7 δισ. Ευρώ για 10 GW με χρήση μόνο εναέριων γραμμών (όπως στον χάρτη).</a:t>
            </a:r>
          </a:p>
          <a:p>
            <a:r>
              <a:rPr lang="el-GR" sz="1800" dirty="0">
                <a:effectLst/>
                <a:latin typeface="Calibri" panose="020F0502020204030204" pitchFamily="34" charset="0"/>
                <a:ea typeface="Calibri" panose="020F0502020204030204" pitchFamily="34" charset="0"/>
              </a:rPr>
              <a:t>Αν πάμε με υποθαλάσσιο καλώδιο κατά μήκος της Αδριατικής και υπόγεια καλώδια στα χερσαία τμήματα (έτσι θα είναι πιο εύκολη η περιβαλλοντική </a:t>
            </a:r>
            <a:r>
              <a:rPr lang="el-GR" sz="1800" dirty="0" err="1">
                <a:effectLst/>
                <a:latin typeface="Calibri" panose="020F0502020204030204" pitchFamily="34" charset="0"/>
                <a:ea typeface="Calibri" panose="020F0502020204030204" pitchFamily="34" charset="0"/>
              </a:rPr>
              <a:t>αδειοδότηση</a:t>
            </a:r>
            <a:r>
              <a:rPr lang="el-GR" sz="1800" dirty="0">
                <a:effectLst/>
                <a:latin typeface="Calibri" panose="020F0502020204030204" pitchFamily="34" charset="0"/>
                <a:ea typeface="Calibri" panose="020F0502020204030204" pitchFamily="34" charset="0"/>
              </a:rPr>
              <a:t> και δεν θα έχει πολλές αντιδράσεις) τότε το κόστος είναι στα 6 δισ. Ευρώ για 5 GW και 11 δισ. Ευρώ για τα 10 GW. </a:t>
            </a:r>
          </a:p>
          <a:p>
            <a:r>
              <a:rPr lang="el-GR" sz="1800" dirty="0">
                <a:effectLst/>
                <a:latin typeface="Calibri" panose="020F0502020204030204" pitchFamily="34" charset="0"/>
                <a:ea typeface="Calibri" panose="020F0502020204030204" pitchFamily="34" charset="0"/>
              </a:rPr>
              <a:t>Αυτοί είναι υπολογισμοί από το 2012 όταν καταθέσαμε την αίτηση για να γίνει PCI. Επειδή τώρα χτίζονται πολλά υποβρύχια DC καλώδια υποθέτω ότι το κόστος θα έχει μειωθεί σημαντικά. </a:t>
            </a:r>
          </a:p>
          <a:p>
            <a:r>
              <a:rPr lang="el-GR" sz="1800" dirty="0">
                <a:effectLst/>
                <a:latin typeface="Calibri" panose="020F0502020204030204" pitchFamily="34" charset="0"/>
                <a:ea typeface="Calibri" panose="020F0502020204030204" pitchFamily="34" charset="0"/>
              </a:rPr>
              <a:t>Δένουμε τα δυτικά βαλκάνια στην Ευρωπαϊκή Προοπτική</a:t>
            </a:r>
          </a:p>
          <a:p>
            <a:r>
              <a:rPr lang="el-GR" sz="1800" dirty="0">
                <a:effectLst/>
                <a:latin typeface="Calibri" panose="020F0502020204030204" pitchFamily="34" charset="0"/>
                <a:ea typeface="Calibri" panose="020F0502020204030204" pitchFamily="34" charset="0"/>
              </a:rPr>
              <a:t>700 </a:t>
            </a:r>
            <a:r>
              <a:rPr lang="el-GR" sz="1800" dirty="0" err="1">
                <a:effectLst/>
                <a:latin typeface="Calibri" panose="020F0502020204030204" pitchFamily="34" charset="0"/>
                <a:ea typeface="Calibri" panose="020F0502020204030204" pitchFamily="34" charset="0"/>
              </a:rPr>
              <a:t>εκατ</a:t>
            </a:r>
            <a:r>
              <a:rPr lang="el-GR" sz="1800" dirty="0">
                <a:effectLst/>
                <a:latin typeface="Calibri" panose="020F0502020204030204" pitchFamily="34" charset="0"/>
                <a:ea typeface="Calibri" panose="020F0502020204030204" pitchFamily="34" charset="0"/>
              </a:rPr>
              <a:t> στον </a:t>
            </a:r>
            <a:r>
              <a:rPr lang="en-US" sz="1800" dirty="0" err="1">
                <a:effectLst/>
                <a:latin typeface="Calibri" panose="020F0502020204030204" pitchFamily="34" charset="0"/>
                <a:ea typeface="Calibri" panose="020F0502020204030204" pitchFamily="34" charset="0"/>
              </a:rPr>
              <a:t>EuroAsia</a:t>
            </a:r>
            <a:r>
              <a:rPr lang="en-US" sz="1800" dirty="0">
                <a:effectLst/>
                <a:latin typeface="Calibri" panose="020F0502020204030204" pitchFamily="34" charset="0"/>
                <a:ea typeface="Calibri" panose="020F0502020204030204" pitchFamily="34" charset="0"/>
              </a:rPr>
              <a:t> – </a:t>
            </a:r>
            <a:r>
              <a:rPr lang="el-GR" sz="1800" dirty="0">
                <a:effectLst/>
                <a:latin typeface="Calibri" panose="020F0502020204030204" pitchFamily="34" charset="0"/>
                <a:ea typeface="Calibri" panose="020F0502020204030204" pitchFamily="34" charset="0"/>
              </a:rPr>
              <a:t>Υποθαλάσσιο από Κύπρο – Κρήτη – Μήπως πάρουμε 2 δις</a:t>
            </a:r>
          </a:p>
          <a:p>
            <a:r>
              <a:rPr lang="el-GR" sz="1800" dirty="0">
                <a:effectLst/>
                <a:latin typeface="Calibri" panose="020F0502020204030204" pitchFamily="34" charset="0"/>
                <a:ea typeface="Calibri" panose="020F0502020204030204" pitchFamily="34" charset="0"/>
              </a:rPr>
              <a:t>Αλλιώς Κοζάνη – Ηγουμενίτσα μέχρι </a:t>
            </a:r>
            <a:r>
              <a:rPr lang="el-GR" sz="1800" dirty="0" err="1">
                <a:effectLst/>
                <a:latin typeface="Calibri" panose="020F0502020204030204" pitchFamily="34" charset="0"/>
                <a:ea typeface="Calibri" panose="020F0502020204030204" pitchFamily="34" charset="0"/>
              </a:rPr>
              <a:t>Τεριέστη</a:t>
            </a:r>
            <a:r>
              <a:rPr lang="el-GR" sz="1800" dirty="0">
                <a:effectLst/>
                <a:latin typeface="Calibri" panose="020F0502020204030204" pitchFamily="34" charset="0"/>
                <a:ea typeface="Calibri" panose="020F0502020204030204" pitchFamily="34" charset="0"/>
              </a:rPr>
              <a:t>….</a:t>
            </a:r>
          </a:p>
          <a:p>
            <a:endParaRPr lang="el-GR" dirty="0"/>
          </a:p>
        </p:txBody>
      </p:sp>
      <p:sp>
        <p:nvSpPr>
          <p:cNvPr id="4" name="Slide Number Placeholder 3"/>
          <p:cNvSpPr>
            <a:spLocks noGrp="1"/>
          </p:cNvSpPr>
          <p:nvPr>
            <p:ph type="sldNum" sz="quarter" idx="5"/>
          </p:nvPr>
        </p:nvSpPr>
        <p:spPr/>
        <p:txBody>
          <a:bodyPr/>
          <a:lstStyle/>
          <a:p>
            <a:fld id="{3D348540-34FC-4E41-B8DB-BDF23B58E2A0}" type="slidenum">
              <a:rPr lang="en-US" smtClean="0"/>
              <a:t>14</a:t>
            </a:fld>
            <a:endParaRPr lang="en-US"/>
          </a:p>
        </p:txBody>
      </p:sp>
    </p:spTree>
    <p:extLst>
      <p:ext uri="{BB962C8B-B14F-4D97-AF65-F5344CB8AC3E}">
        <p14:creationId xmlns:p14="http://schemas.microsoft.com/office/powerpoint/2010/main" val="77558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15D2-8D01-496A-81C1-7BD6E2A47AC3}"/>
              </a:ext>
            </a:extLst>
          </p:cNvPr>
          <p:cNvSpPr>
            <a:spLocks noGrp="1"/>
          </p:cNvSpPr>
          <p:nvPr>
            <p:ph type="ctrTitle"/>
          </p:nvPr>
        </p:nvSpPr>
        <p:spPr>
          <a:xfrm>
            <a:off x="1215033" y="1122363"/>
            <a:ext cx="7290197" cy="2387600"/>
          </a:xfrm>
        </p:spPr>
        <p:txBody>
          <a:bodyPr anchor="b"/>
          <a:lstStyle>
            <a:lvl1pPr algn="ctr">
              <a:defRPr sz="4784"/>
            </a:lvl1pPr>
          </a:lstStyle>
          <a:p>
            <a:r>
              <a:rPr lang="en-US"/>
              <a:t>Click to edit Master title style</a:t>
            </a:r>
            <a:endParaRPr lang="en-GB"/>
          </a:p>
        </p:txBody>
      </p:sp>
      <p:sp>
        <p:nvSpPr>
          <p:cNvPr id="3" name="Subtitle 2">
            <a:extLst>
              <a:ext uri="{FF2B5EF4-FFF2-40B4-BE49-F238E27FC236}">
                <a16:creationId xmlns:a16="http://schemas.microsoft.com/office/drawing/2014/main" id="{E4E86DB8-D223-4CB8-961F-0BCA760EEAE3}"/>
              </a:ext>
            </a:extLst>
          </p:cNvPr>
          <p:cNvSpPr>
            <a:spLocks noGrp="1"/>
          </p:cNvSpPr>
          <p:nvPr>
            <p:ph type="subTitle" idx="1"/>
          </p:nvPr>
        </p:nvSpPr>
        <p:spPr>
          <a:xfrm>
            <a:off x="1215033" y="3602038"/>
            <a:ext cx="7290197" cy="1655762"/>
          </a:xfrm>
        </p:spPr>
        <p:txBody>
          <a:bodyPr/>
          <a:lstStyle>
            <a:lvl1pPr marL="0" indent="0" algn="ctr">
              <a:buNone/>
              <a:defRPr sz="1914"/>
            </a:lvl1pPr>
            <a:lvl2pPr marL="364526" indent="0" algn="ctr">
              <a:buNone/>
              <a:defRPr sz="1595"/>
            </a:lvl2pPr>
            <a:lvl3pPr marL="729051" indent="0" algn="ctr">
              <a:buNone/>
              <a:defRPr sz="1435"/>
            </a:lvl3pPr>
            <a:lvl4pPr marL="1093577" indent="0" algn="ctr">
              <a:buNone/>
              <a:defRPr sz="1276"/>
            </a:lvl4pPr>
            <a:lvl5pPr marL="1458102" indent="0" algn="ctr">
              <a:buNone/>
              <a:defRPr sz="1276"/>
            </a:lvl5pPr>
            <a:lvl6pPr marL="1822628" indent="0" algn="ctr">
              <a:buNone/>
              <a:defRPr sz="1276"/>
            </a:lvl6pPr>
            <a:lvl7pPr marL="2187153" indent="0" algn="ctr">
              <a:buNone/>
              <a:defRPr sz="1276"/>
            </a:lvl7pPr>
            <a:lvl8pPr marL="2551679" indent="0" algn="ctr">
              <a:buNone/>
              <a:defRPr sz="1276"/>
            </a:lvl8pPr>
            <a:lvl9pPr marL="2916204" indent="0" algn="ctr">
              <a:buNone/>
              <a:defRPr sz="1276"/>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38E84C92-24F5-423C-97E1-C1A58FA8B217}"/>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6" name="Slide Number Placeholder 5">
            <a:extLst>
              <a:ext uri="{FF2B5EF4-FFF2-40B4-BE49-F238E27FC236}">
                <a16:creationId xmlns:a16="http://schemas.microsoft.com/office/drawing/2014/main" id="{33756AD3-0A49-4CCA-8CA1-4A7271AFA467}"/>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26853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E05B-85AD-46DA-A423-9CF12DD4B3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2E8EC-AB0D-4BA4-B207-60C2EB905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2F9269E-61C3-4C2E-AE0C-EECE3540B6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EB44F6-9896-4172-A57B-8380331D2F24}"/>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174484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F91F70-7BCF-41B8-A273-89305CD8AD85}"/>
              </a:ext>
            </a:extLst>
          </p:cNvPr>
          <p:cNvSpPr>
            <a:spLocks noGrp="1"/>
          </p:cNvSpPr>
          <p:nvPr>
            <p:ph type="title" orient="vert"/>
          </p:nvPr>
        </p:nvSpPr>
        <p:spPr>
          <a:xfrm>
            <a:off x="6956063" y="365125"/>
            <a:ext cx="2095932"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7DA166-3D17-4FD3-9B25-4349F056DF21}"/>
              </a:ext>
            </a:extLst>
          </p:cNvPr>
          <p:cNvSpPr>
            <a:spLocks noGrp="1"/>
          </p:cNvSpPr>
          <p:nvPr>
            <p:ph type="body" orient="vert" idx="1"/>
          </p:nvPr>
        </p:nvSpPr>
        <p:spPr>
          <a:xfrm>
            <a:off x="668268" y="365125"/>
            <a:ext cx="616629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22F17230-81B8-43D0-A76A-736196EE28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9FD81-E9CC-4AD0-BF99-D7B3717DBD0C}"/>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397770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Διαφάνεια τίτλου">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56136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43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558E-92FC-4821-BDD7-E07DEDEEC4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59FB1-9FE5-42C5-99FF-DC9AB3EAF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1101CAE-6F22-4944-8A3C-FBCADC9B70D8}"/>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6" name="Slide Number Placeholder 5">
            <a:extLst>
              <a:ext uri="{FF2B5EF4-FFF2-40B4-BE49-F238E27FC236}">
                <a16:creationId xmlns:a16="http://schemas.microsoft.com/office/drawing/2014/main" id="{DB4B0298-3397-4BE4-B463-11F788EA4A04}"/>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254016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FA9F-227D-46F9-8C5B-708D7EECF365}"/>
              </a:ext>
            </a:extLst>
          </p:cNvPr>
          <p:cNvSpPr>
            <a:spLocks noGrp="1"/>
          </p:cNvSpPr>
          <p:nvPr>
            <p:ph type="title"/>
          </p:nvPr>
        </p:nvSpPr>
        <p:spPr>
          <a:xfrm>
            <a:off x="663205" y="1709739"/>
            <a:ext cx="8383727" cy="2852737"/>
          </a:xfrm>
        </p:spPr>
        <p:txBody>
          <a:bodyPr anchor="b"/>
          <a:lstStyle>
            <a:lvl1pPr>
              <a:defRPr sz="4784"/>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3BAE62-A448-4B25-BAEB-5DB2AAFBEFC3}"/>
              </a:ext>
            </a:extLst>
          </p:cNvPr>
          <p:cNvSpPr>
            <a:spLocks noGrp="1"/>
          </p:cNvSpPr>
          <p:nvPr>
            <p:ph type="body" idx="1"/>
          </p:nvPr>
        </p:nvSpPr>
        <p:spPr>
          <a:xfrm>
            <a:off x="663205" y="4589464"/>
            <a:ext cx="8383727" cy="1500187"/>
          </a:xfrm>
        </p:spPr>
        <p:txBody>
          <a:bodyPr/>
          <a:lstStyle>
            <a:lvl1pPr marL="0" indent="0">
              <a:buNone/>
              <a:defRPr sz="1914">
                <a:solidFill>
                  <a:schemeClr val="tx1">
                    <a:tint val="75000"/>
                  </a:schemeClr>
                </a:solidFill>
              </a:defRPr>
            </a:lvl1pPr>
            <a:lvl2pPr marL="364526" indent="0">
              <a:buNone/>
              <a:defRPr sz="1595">
                <a:solidFill>
                  <a:schemeClr val="tx1">
                    <a:tint val="75000"/>
                  </a:schemeClr>
                </a:solidFill>
              </a:defRPr>
            </a:lvl2pPr>
            <a:lvl3pPr marL="729051" indent="0">
              <a:buNone/>
              <a:defRPr sz="1435">
                <a:solidFill>
                  <a:schemeClr val="tx1">
                    <a:tint val="75000"/>
                  </a:schemeClr>
                </a:solidFill>
              </a:defRPr>
            </a:lvl3pPr>
            <a:lvl4pPr marL="1093577" indent="0">
              <a:buNone/>
              <a:defRPr sz="1276">
                <a:solidFill>
                  <a:schemeClr val="tx1">
                    <a:tint val="75000"/>
                  </a:schemeClr>
                </a:solidFill>
              </a:defRPr>
            </a:lvl4pPr>
            <a:lvl5pPr marL="1458102" indent="0">
              <a:buNone/>
              <a:defRPr sz="1276">
                <a:solidFill>
                  <a:schemeClr val="tx1">
                    <a:tint val="75000"/>
                  </a:schemeClr>
                </a:solidFill>
              </a:defRPr>
            </a:lvl5pPr>
            <a:lvl6pPr marL="1822628" indent="0">
              <a:buNone/>
              <a:defRPr sz="1276">
                <a:solidFill>
                  <a:schemeClr val="tx1">
                    <a:tint val="75000"/>
                  </a:schemeClr>
                </a:solidFill>
              </a:defRPr>
            </a:lvl6pPr>
            <a:lvl7pPr marL="2187153" indent="0">
              <a:buNone/>
              <a:defRPr sz="1276">
                <a:solidFill>
                  <a:schemeClr val="tx1">
                    <a:tint val="75000"/>
                  </a:schemeClr>
                </a:solidFill>
              </a:defRPr>
            </a:lvl7pPr>
            <a:lvl8pPr marL="2551679" indent="0">
              <a:buNone/>
              <a:defRPr sz="1276">
                <a:solidFill>
                  <a:schemeClr val="tx1">
                    <a:tint val="75000"/>
                  </a:schemeClr>
                </a:solidFill>
              </a:defRPr>
            </a:lvl8pPr>
            <a:lvl9pPr marL="2916204" indent="0">
              <a:buNone/>
              <a:defRPr sz="1276">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F6573DF-8127-46EB-A015-6B656587E12C}"/>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6" name="Slide Number Placeholder 5">
            <a:extLst>
              <a:ext uri="{FF2B5EF4-FFF2-40B4-BE49-F238E27FC236}">
                <a16:creationId xmlns:a16="http://schemas.microsoft.com/office/drawing/2014/main" id="{51C8F94C-A233-4C73-AD09-26E8ED5293E3}"/>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2743607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D86A-701E-489A-9C1B-379683ECC5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D2D598-2C92-4CE5-8281-B23291AEBA27}"/>
              </a:ext>
            </a:extLst>
          </p:cNvPr>
          <p:cNvSpPr>
            <a:spLocks noGrp="1"/>
          </p:cNvSpPr>
          <p:nvPr>
            <p:ph sz="half" idx="1"/>
          </p:nvPr>
        </p:nvSpPr>
        <p:spPr>
          <a:xfrm>
            <a:off x="668268" y="1825625"/>
            <a:ext cx="41311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B19E58-8629-4646-9439-19AACC198188}"/>
              </a:ext>
            </a:extLst>
          </p:cNvPr>
          <p:cNvSpPr>
            <a:spLocks noGrp="1"/>
          </p:cNvSpPr>
          <p:nvPr>
            <p:ph sz="half" idx="2"/>
          </p:nvPr>
        </p:nvSpPr>
        <p:spPr>
          <a:xfrm>
            <a:off x="4920883" y="1825625"/>
            <a:ext cx="41311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F69F8FFC-DC20-4308-B098-F5F9F8818D82}"/>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7" name="Slide Number Placeholder 6">
            <a:extLst>
              <a:ext uri="{FF2B5EF4-FFF2-40B4-BE49-F238E27FC236}">
                <a16:creationId xmlns:a16="http://schemas.microsoft.com/office/drawing/2014/main" id="{B2CA745F-9FA5-4B82-817F-9166E36F9B93}"/>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306255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FD80-B04C-4DDE-8569-E73FC8ABDAEF}"/>
              </a:ext>
            </a:extLst>
          </p:cNvPr>
          <p:cNvSpPr>
            <a:spLocks noGrp="1"/>
          </p:cNvSpPr>
          <p:nvPr>
            <p:ph type="title"/>
          </p:nvPr>
        </p:nvSpPr>
        <p:spPr>
          <a:xfrm>
            <a:off x="669534" y="365126"/>
            <a:ext cx="838372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A9AC1A-1470-4F05-BACE-688EF983CD35}"/>
              </a:ext>
            </a:extLst>
          </p:cNvPr>
          <p:cNvSpPr>
            <a:spLocks noGrp="1"/>
          </p:cNvSpPr>
          <p:nvPr>
            <p:ph type="body" idx="1"/>
          </p:nvPr>
        </p:nvSpPr>
        <p:spPr>
          <a:xfrm>
            <a:off x="669535" y="1681163"/>
            <a:ext cx="4112126" cy="823912"/>
          </a:xfrm>
        </p:spPr>
        <p:txBody>
          <a:bodyPr anchor="b"/>
          <a:lstStyle>
            <a:lvl1pPr marL="0" indent="0">
              <a:buNone/>
              <a:defRPr sz="1914" b="1"/>
            </a:lvl1pPr>
            <a:lvl2pPr marL="364526" indent="0">
              <a:buNone/>
              <a:defRPr sz="1595" b="1"/>
            </a:lvl2pPr>
            <a:lvl3pPr marL="729051" indent="0">
              <a:buNone/>
              <a:defRPr sz="1435" b="1"/>
            </a:lvl3pPr>
            <a:lvl4pPr marL="1093577" indent="0">
              <a:buNone/>
              <a:defRPr sz="1276" b="1"/>
            </a:lvl4pPr>
            <a:lvl5pPr marL="1458102" indent="0">
              <a:buNone/>
              <a:defRPr sz="1276" b="1"/>
            </a:lvl5pPr>
            <a:lvl6pPr marL="1822628" indent="0">
              <a:buNone/>
              <a:defRPr sz="1276" b="1"/>
            </a:lvl6pPr>
            <a:lvl7pPr marL="2187153" indent="0">
              <a:buNone/>
              <a:defRPr sz="1276" b="1"/>
            </a:lvl7pPr>
            <a:lvl8pPr marL="2551679" indent="0">
              <a:buNone/>
              <a:defRPr sz="1276" b="1"/>
            </a:lvl8pPr>
            <a:lvl9pPr marL="2916204" indent="0">
              <a:buNone/>
              <a:defRPr sz="1276" b="1"/>
            </a:lvl9pPr>
          </a:lstStyle>
          <a:p>
            <a:pPr lvl="0"/>
            <a:r>
              <a:rPr lang="en-US"/>
              <a:t>Click to edit Master text styles</a:t>
            </a:r>
          </a:p>
        </p:txBody>
      </p:sp>
      <p:sp>
        <p:nvSpPr>
          <p:cNvPr id="4" name="Content Placeholder 3">
            <a:extLst>
              <a:ext uri="{FF2B5EF4-FFF2-40B4-BE49-F238E27FC236}">
                <a16:creationId xmlns:a16="http://schemas.microsoft.com/office/drawing/2014/main" id="{C08C18AC-30A3-499D-B05D-4E41F05341AD}"/>
              </a:ext>
            </a:extLst>
          </p:cNvPr>
          <p:cNvSpPr>
            <a:spLocks noGrp="1"/>
          </p:cNvSpPr>
          <p:nvPr>
            <p:ph sz="half" idx="2"/>
          </p:nvPr>
        </p:nvSpPr>
        <p:spPr>
          <a:xfrm>
            <a:off x="669535" y="2505075"/>
            <a:ext cx="411212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AEB3BB-6630-445D-9932-50EBE317E9AF}"/>
              </a:ext>
            </a:extLst>
          </p:cNvPr>
          <p:cNvSpPr>
            <a:spLocks noGrp="1"/>
          </p:cNvSpPr>
          <p:nvPr>
            <p:ph type="body" sz="quarter" idx="3"/>
          </p:nvPr>
        </p:nvSpPr>
        <p:spPr>
          <a:xfrm>
            <a:off x="4920883" y="1681163"/>
            <a:ext cx="4132378" cy="823912"/>
          </a:xfrm>
        </p:spPr>
        <p:txBody>
          <a:bodyPr anchor="b"/>
          <a:lstStyle>
            <a:lvl1pPr marL="0" indent="0">
              <a:buNone/>
              <a:defRPr sz="1914" b="1"/>
            </a:lvl1pPr>
            <a:lvl2pPr marL="364526" indent="0">
              <a:buNone/>
              <a:defRPr sz="1595" b="1"/>
            </a:lvl2pPr>
            <a:lvl3pPr marL="729051" indent="0">
              <a:buNone/>
              <a:defRPr sz="1435" b="1"/>
            </a:lvl3pPr>
            <a:lvl4pPr marL="1093577" indent="0">
              <a:buNone/>
              <a:defRPr sz="1276" b="1"/>
            </a:lvl4pPr>
            <a:lvl5pPr marL="1458102" indent="0">
              <a:buNone/>
              <a:defRPr sz="1276" b="1"/>
            </a:lvl5pPr>
            <a:lvl6pPr marL="1822628" indent="0">
              <a:buNone/>
              <a:defRPr sz="1276" b="1"/>
            </a:lvl6pPr>
            <a:lvl7pPr marL="2187153" indent="0">
              <a:buNone/>
              <a:defRPr sz="1276" b="1"/>
            </a:lvl7pPr>
            <a:lvl8pPr marL="2551679" indent="0">
              <a:buNone/>
              <a:defRPr sz="1276" b="1"/>
            </a:lvl8pPr>
            <a:lvl9pPr marL="2916204" indent="0">
              <a:buNone/>
              <a:defRPr sz="1276" b="1"/>
            </a:lvl9pPr>
          </a:lstStyle>
          <a:p>
            <a:pPr lvl="0"/>
            <a:r>
              <a:rPr lang="en-US"/>
              <a:t>Click to edit Master text styles</a:t>
            </a:r>
          </a:p>
        </p:txBody>
      </p:sp>
      <p:sp>
        <p:nvSpPr>
          <p:cNvPr id="6" name="Content Placeholder 5">
            <a:extLst>
              <a:ext uri="{FF2B5EF4-FFF2-40B4-BE49-F238E27FC236}">
                <a16:creationId xmlns:a16="http://schemas.microsoft.com/office/drawing/2014/main" id="{E4E01DC9-9DEB-49DE-B329-9CFF27DBBD1A}"/>
              </a:ext>
            </a:extLst>
          </p:cNvPr>
          <p:cNvSpPr>
            <a:spLocks noGrp="1"/>
          </p:cNvSpPr>
          <p:nvPr>
            <p:ph sz="quarter" idx="4"/>
          </p:nvPr>
        </p:nvSpPr>
        <p:spPr>
          <a:xfrm>
            <a:off x="4920883" y="2505075"/>
            <a:ext cx="413237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7B6078FA-36D0-47FF-9451-B72DA0CC7C62}"/>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9" name="Slide Number Placeholder 8">
            <a:extLst>
              <a:ext uri="{FF2B5EF4-FFF2-40B4-BE49-F238E27FC236}">
                <a16:creationId xmlns:a16="http://schemas.microsoft.com/office/drawing/2014/main" id="{07F6EF6F-72AF-42F6-92FD-45298795BF8C}"/>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347065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BD2A-6E64-43BD-8E44-32F2A80A3202}"/>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63B88FC2-B88C-491D-BC26-201833DA6896}"/>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5" name="Slide Number Placeholder 4">
            <a:extLst>
              <a:ext uri="{FF2B5EF4-FFF2-40B4-BE49-F238E27FC236}">
                <a16:creationId xmlns:a16="http://schemas.microsoft.com/office/drawing/2014/main" id="{CE2CAE34-C8BC-4A7E-A9D4-4C4206387122}"/>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191196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8FC194-9DF9-49E9-8793-2BD944D2ED92}"/>
              </a:ext>
            </a:extLst>
          </p:cNvPr>
          <p:cNvSpPr>
            <a:spLocks noGrp="1"/>
          </p:cNvSpPr>
          <p:nvPr>
            <p:ph type="ftr" sz="quarter" idx="11"/>
          </p:nvPr>
        </p:nvSpPr>
        <p:spPr/>
        <p:txBody>
          <a:body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4" name="Slide Number Placeholder 3">
            <a:extLst>
              <a:ext uri="{FF2B5EF4-FFF2-40B4-BE49-F238E27FC236}">
                <a16:creationId xmlns:a16="http://schemas.microsoft.com/office/drawing/2014/main" id="{4D8E1097-E7AB-4574-8ED4-3A7D5F7B3F84}"/>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409808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60FA-8213-4D4D-8493-47F663CA0082}"/>
              </a:ext>
            </a:extLst>
          </p:cNvPr>
          <p:cNvSpPr>
            <a:spLocks noGrp="1"/>
          </p:cNvSpPr>
          <p:nvPr>
            <p:ph type="title"/>
          </p:nvPr>
        </p:nvSpPr>
        <p:spPr>
          <a:xfrm>
            <a:off x="669534" y="457200"/>
            <a:ext cx="3135038" cy="1600200"/>
          </a:xfrm>
        </p:spPr>
        <p:txBody>
          <a:bodyPr anchor="b"/>
          <a:lstStyle>
            <a:lvl1pPr>
              <a:defRPr sz="255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992D4A-B326-424B-908A-2C9A8B7FA161}"/>
              </a:ext>
            </a:extLst>
          </p:cNvPr>
          <p:cNvSpPr>
            <a:spLocks noGrp="1"/>
          </p:cNvSpPr>
          <p:nvPr>
            <p:ph idx="1"/>
          </p:nvPr>
        </p:nvSpPr>
        <p:spPr>
          <a:xfrm>
            <a:off x="4132378" y="987426"/>
            <a:ext cx="4920883" cy="4873625"/>
          </a:xfrm>
        </p:spPr>
        <p:txBody>
          <a:bodyPr/>
          <a:lstStyle>
            <a:lvl1pPr>
              <a:defRPr sz="2551"/>
            </a:lvl1pPr>
            <a:lvl2pPr>
              <a:defRPr sz="2232"/>
            </a:lvl2pPr>
            <a:lvl3pPr>
              <a:defRPr sz="1914"/>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A04802-5B6E-4A09-B45B-C26D3B436271}"/>
              </a:ext>
            </a:extLst>
          </p:cNvPr>
          <p:cNvSpPr>
            <a:spLocks noGrp="1"/>
          </p:cNvSpPr>
          <p:nvPr>
            <p:ph type="body" sz="half" idx="2"/>
          </p:nvPr>
        </p:nvSpPr>
        <p:spPr>
          <a:xfrm>
            <a:off x="669534" y="2057400"/>
            <a:ext cx="3135038" cy="3811588"/>
          </a:xfrm>
        </p:spPr>
        <p:txBody>
          <a:bodyPr/>
          <a:lstStyle>
            <a:lvl1pPr marL="0" indent="0">
              <a:buNone/>
              <a:defRPr sz="1276"/>
            </a:lvl1pPr>
            <a:lvl2pPr marL="364526" indent="0">
              <a:buNone/>
              <a:defRPr sz="1116"/>
            </a:lvl2pPr>
            <a:lvl3pPr marL="729051" indent="0">
              <a:buNone/>
              <a:defRPr sz="957"/>
            </a:lvl3pPr>
            <a:lvl4pPr marL="1093577" indent="0">
              <a:buNone/>
              <a:defRPr sz="797"/>
            </a:lvl4pPr>
            <a:lvl5pPr marL="1458102" indent="0">
              <a:buNone/>
              <a:defRPr sz="797"/>
            </a:lvl5pPr>
            <a:lvl6pPr marL="1822628" indent="0">
              <a:buNone/>
              <a:defRPr sz="797"/>
            </a:lvl6pPr>
            <a:lvl7pPr marL="2187153" indent="0">
              <a:buNone/>
              <a:defRPr sz="797"/>
            </a:lvl7pPr>
            <a:lvl8pPr marL="2551679" indent="0">
              <a:buNone/>
              <a:defRPr sz="797"/>
            </a:lvl8pPr>
            <a:lvl9pPr marL="2916204" indent="0">
              <a:buNone/>
              <a:defRPr sz="797"/>
            </a:lvl9pPr>
          </a:lstStyle>
          <a:p>
            <a:pPr lvl="0"/>
            <a:r>
              <a:rPr lang="en-US"/>
              <a:t>Click to edit Master text styles</a:t>
            </a:r>
          </a:p>
        </p:txBody>
      </p:sp>
      <p:sp>
        <p:nvSpPr>
          <p:cNvPr id="6" name="Footer Placeholder 5">
            <a:extLst>
              <a:ext uri="{FF2B5EF4-FFF2-40B4-BE49-F238E27FC236}">
                <a16:creationId xmlns:a16="http://schemas.microsoft.com/office/drawing/2014/main" id="{1B4E65FC-1010-45BD-B768-61F3BE9BB5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8F33B4-EBAC-4DD7-97C6-311C1C5A5179}"/>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256834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97E-C5D1-4E9C-8250-7283674E4B27}"/>
              </a:ext>
            </a:extLst>
          </p:cNvPr>
          <p:cNvSpPr>
            <a:spLocks noGrp="1"/>
          </p:cNvSpPr>
          <p:nvPr>
            <p:ph type="title"/>
          </p:nvPr>
        </p:nvSpPr>
        <p:spPr>
          <a:xfrm>
            <a:off x="669534" y="457200"/>
            <a:ext cx="3135038" cy="1600200"/>
          </a:xfrm>
        </p:spPr>
        <p:txBody>
          <a:bodyPr anchor="b"/>
          <a:lstStyle>
            <a:lvl1pPr>
              <a:defRPr sz="2551"/>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E710AE-B2C5-4FEA-8B43-2B043970E3A7}"/>
              </a:ext>
            </a:extLst>
          </p:cNvPr>
          <p:cNvSpPr>
            <a:spLocks noGrp="1"/>
          </p:cNvSpPr>
          <p:nvPr>
            <p:ph type="pic" idx="1"/>
          </p:nvPr>
        </p:nvSpPr>
        <p:spPr>
          <a:xfrm>
            <a:off x="4132378" y="987426"/>
            <a:ext cx="4920883" cy="4873625"/>
          </a:xfrm>
        </p:spPr>
        <p:txBody>
          <a:bodyPr/>
          <a:lstStyle>
            <a:lvl1pPr marL="0" indent="0">
              <a:buNone/>
              <a:defRPr sz="2551"/>
            </a:lvl1pPr>
            <a:lvl2pPr marL="364526" indent="0">
              <a:buNone/>
              <a:defRPr sz="2232"/>
            </a:lvl2pPr>
            <a:lvl3pPr marL="729051" indent="0">
              <a:buNone/>
              <a:defRPr sz="1914"/>
            </a:lvl3pPr>
            <a:lvl4pPr marL="1093577" indent="0">
              <a:buNone/>
              <a:defRPr sz="1595"/>
            </a:lvl4pPr>
            <a:lvl5pPr marL="1458102" indent="0">
              <a:buNone/>
              <a:defRPr sz="1595"/>
            </a:lvl5pPr>
            <a:lvl6pPr marL="1822628" indent="0">
              <a:buNone/>
              <a:defRPr sz="1595"/>
            </a:lvl6pPr>
            <a:lvl7pPr marL="2187153" indent="0">
              <a:buNone/>
              <a:defRPr sz="1595"/>
            </a:lvl7pPr>
            <a:lvl8pPr marL="2551679" indent="0">
              <a:buNone/>
              <a:defRPr sz="1595"/>
            </a:lvl8pPr>
            <a:lvl9pPr marL="2916204" indent="0">
              <a:buNone/>
              <a:defRPr sz="1595"/>
            </a:lvl9pPr>
          </a:lstStyle>
          <a:p>
            <a:endParaRPr lang="en-GB"/>
          </a:p>
        </p:txBody>
      </p:sp>
      <p:sp>
        <p:nvSpPr>
          <p:cNvPr id="4" name="Text Placeholder 3">
            <a:extLst>
              <a:ext uri="{FF2B5EF4-FFF2-40B4-BE49-F238E27FC236}">
                <a16:creationId xmlns:a16="http://schemas.microsoft.com/office/drawing/2014/main" id="{2C873608-C660-48E8-AD19-CA5112BDF545}"/>
              </a:ext>
            </a:extLst>
          </p:cNvPr>
          <p:cNvSpPr>
            <a:spLocks noGrp="1"/>
          </p:cNvSpPr>
          <p:nvPr>
            <p:ph type="body" sz="half" idx="2"/>
          </p:nvPr>
        </p:nvSpPr>
        <p:spPr>
          <a:xfrm>
            <a:off x="669534" y="2057400"/>
            <a:ext cx="3135038" cy="3811588"/>
          </a:xfrm>
        </p:spPr>
        <p:txBody>
          <a:bodyPr/>
          <a:lstStyle>
            <a:lvl1pPr marL="0" indent="0">
              <a:buNone/>
              <a:defRPr sz="1276"/>
            </a:lvl1pPr>
            <a:lvl2pPr marL="364526" indent="0">
              <a:buNone/>
              <a:defRPr sz="1116"/>
            </a:lvl2pPr>
            <a:lvl3pPr marL="729051" indent="0">
              <a:buNone/>
              <a:defRPr sz="957"/>
            </a:lvl3pPr>
            <a:lvl4pPr marL="1093577" indent="0">
              <a:buNone/>
              <a:defRPr sz="797"/>
            </a:lvl4pPr>
            <a:lvl5pPr marL="1458102" indent="0">
              <a:buNone/>
              <a:defRPr sz="797"/>
            </a:lvl5pPr>
            <a:lvl6pPr marL="1822628" indent="0">
              <a:buNone/>
              <a:defRPr sz="797"/>
            </a:lvl6pPr>
            <a:lvl7pPr marL="2187153" indent="0">
              <a:buNone/>
              <a:defRPr sz="797"/>
            </a:lvl7pPr>
            <a:lvl8pPr marL="2551679" indent="0">
              <a:buNone/>
              <a:defRPr sz="797"/>
            </a:lvl8pPr>
            <a:lvl9pPr marL="2916204" indent="0">
              <a:buNone/>
              <a:defRPr sz="797"/>
            </a:lvl9pPr>
          </a:lstStyle>
          <a:p>
            <a:pPr lvl="0"/>
            <a:r>
              <a:rPr lang="en-US"/>
              <a:t>Click to edit Master text styles</a:t>
            </a:r>
          </a:p>
        </p:txBody>
      </p:sp>
      <p:sp>
        <p:nvSpPr>
          <p:cNvPr id="5" name="Date Placeholder 4">
            <a:extLst>
              <a:ext uri="{FF2B5EF4-FFF2-40B4-BE49-F238E27FC236}">
                <a16:creationId xmlns:a16="http://schemas.microsoft.com/office/drawing/2014/main" id="{DD32AE3A-677E-434A-AFD8-52C06EC35AB9}"/>
              </a:ext>
            </a:extLst>
          </p:cNvPr>
          <p:cNvSpPr>
            <a:spLocks noGrp="1"/>
          </p:cNvSpPr>
          <p:nvPr>
            <p:ph type="dt" sz="half" idx="10"/>
          </p:nvPr>
        </p:nvSpPr>
        <p:spPr>
          <a:xfrm>
            <a:off x="668268" y="6356351"/>
            <a:ext cx="2187059" cy="365125"/>
          </a:xfrm>
          <a:prstGeom prst="rect">
            <a:avLst/>
          </a:prstGeom>
        </p:spPr>
        <p:txBody>
          <a:bodyPr/>
          <a:lstStyle/>
          <a:p>
            <a:fld id="{855136DE-FD55-4A45-8F7D-488D52CF926F}" type="datetimeFigureOut">
              <a:rPr lang="en-GB" smtClean="0"/>
              <a:t>16/04/2022</a:t>
            </a:fld>
            <a:endParaRPr lang="en-GB"/>
          </a:p>
        </p:txBody>
      </p:sp>
      <p:sp>
        <p:nvSpPr>
          <p:cNvPr id="6" name="Footer Placeholder 5">
            <a:extLst>
              <a:ext uri="{FF2B5EF4-FFF2-40B4-BE49-F238E27FC236}">
                <a16:creationId xmlns:a16="http://schemas.microsoft.com/office/drawing/2014/main" id="{61029B92-02E8-4C05-809E-CC112AC2EB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5A3456-19C0-418A-9689-FAE33C49B2B5}"/>
              </a:ext>
            </a:extLst>
          </p:cNvPr>
          <p:cNvSpPr>
            <a:spLocks noGrp="1"/>
          </p:cNvSpPr>
          <p:nvPr>
            <p:ph type="sldNum" sz="quarter" idx="12"/>
          </p:nvPr>
        </p:nvSpPr>
        <p:spPr/>
        <p:txBody>
          <a:bodyPr/>
          <a:lstStyle/>
          <a:p>
            <a:fld id="{8786344F-EDB5-4409-A43E-49C7142F4D90}" type="slidenum">
              <a:rPr lang="en-GB" smtClean="0"/>
              <a:t>‹#›</a:t>
            </a:fld>
            <a:endParaRPr lang="en-GB"/>
          </a:p>
        </p:txBody>
      </p:sp>
    </p:spTree>
    <p:extLst>
      <p:ext uri="{BB962C8B-B14F-4D97-AF65-F5344CB8AC3E}">
        <p14:creationId xmlns:p14="http://schemas.microsoft.com/office/powerpoint/2010/main" val="330471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60933-36CF-41A6-B6FC-1EB95D950797}"/>
              </a:ext>
            </a:extLst>
          </p:cNvPr>
          <p:cNvSpPr>
            <a:spLocks noGrp="1"/>
          </p:cNvSpPr>
          <p:nvPr>
            <p:ph type="title"/>
          </p:nvPr>
        </p:nvSpPr>
        <p:spPr>
          <a:xfrm>
            <a:off x="668268" y="365126"/>
            <a:ext cx="745036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44248F-E43D-4850-BA49-BB37605B4269}"/>
              </a:ext>
            </a:extLst>
          </p:cNvPr>
          <p:cNvSpPr>
            <a:spLocks noGrp="1"/>
          </p:cNvSpPr>
          <p:nvPr>
            <p:ph type="body" idx="1"/>
          </p:nvPr>
        </p:nvSpPr>
        <p:spPr>
          <a:xfrm>
            <a:off x="668268" y="1825625"/>
            <a:ext cx="8383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04ABDFDC-71C6-42DC-964E-5766BE1309B9}"/>
              </a:ext>
            </a:extLst>
          </p:cNvPr>
          <p:cNvSpPr>
            <a:spLocks noGrp="1"/>
          </p:cNvSpPr>
          <p:nvPr>
            <p:ph type="ftr" sz="quarter" idx="3"/>
          </p:nvPr>
        </p:nvSpPr>
        <p:spPr>
          <a:xfrm>
            <a:off x="668268" y="6356351"/>
            <a:ext cx="5832158" cy="365125"/>
          </a:xfrm>
          <a:prstGeom prst="rect">
            <a:avLst/>
          </a:prstGeom>
        </p:spPr>
        <p:txBody>
          <a:bodyPr vert="horz" lIns="91440" tIns="45720" rIns="91440" bIns="45720" rtlCol="0" anchor="ctr"/>
          <a:lstStyle>
            <a:lvl1pPr algn="l">
              <a:defRPr sz="957">
                <a:solidFill>
                  <a:schemeClr val="tx1">
                    <a:lumMod val="65000"/>
                    <a:lumOff val="35000"/>
                  </a:schemeClr>
                </a:solidFill>
              </a:defRPr>
            </a:lvl1pPr>
          </a:lstStyle>
          <a:p>
            <a:r>
              <a:rPr lang="en-GB">
                <a:latin typeface="Brandon Text Light" panose="020B0303020203060203" pitchFamily="34" charset="0"/>
              </a:rPr>
              <a:t>© World Energy Council 2020</a:t>
            </a:r>
            <a:r>
              <a:rPr lang="en-GB">
                <a:latin typeface="Brandon Text Light" panose="020B0303020203060203" pitchFamily="34" charset="0"/>
                <a:cs typeface="Arial"/>
              </a:rPr>
              <a:t> | www.worldenergy.org | @WECouncil</a:t>
            </a:r>
          </a:p>
        </p:txBody>
      </p:sp>
      <p:sp>
        <p:nvSpPr>
          <p:cNvPr id="6" name="Slide Number Placeholder 5">
            <a:extLst>
              <a:ext uri="{FF2B5EF4-FFF2-40B4-BE49-F238E27FC236}">
                <a16:creationId xmlns:a16="http://schemas.microsoft.com/office/drawing/2014/main" id="{78CC73B9-998A-4275-BCBF-348D9718923A}"/>
              </a:ext>
            </a:extLst>
          </p:cNvPr>
          <p:cNvSpPr>
            <a:spLocks noGrp="1"/>
          </p:cNvSpPr>
          <p:nvPr>
            <p:ph type="sldNum" sz="quarter" idx="4"/>
          </p:nvPr>
        </p:nvSpPr>
        <p:spPr>
          <a:xfrm>
            <a:off x="6864936" y="6356351"/>
            <a:ext cx="2187059" cy="365125"/>
          </a:xfrm>
          <a:prstGeom prst="rect">
            <a:avLst/>
          </a:prstGeom>
        </p:spPr>
        <p:txBody>
          <a:bodyPr vert="horz" lIns="91440" tIns="45720" rIns="91440" bIns="45720" rtlCol="0" anchor="ctr"/>
          <a:lstStyle>
            <a:lvl1pPr algn="r">
              <a:defRPr sz="957">
                <a:solidFill>
                  <a:schemeClr val="bg1">
                    <a:lumMod val="50000"/>
                  </a:schemeClr>
                </a:solidFill>
              </a:defRPr>
            </a:lvl1pPr>
          </a:lstStyle>
          <a:p>
            <a:fld id="{8786344F-EDB5-4409-A43E-49C7142F4D90}" type="slidenum">
              <a:rPr lang="en-GB" smtClean="0"/>
              <a:pPr/>
              <a:t>‹#›</a:t>
            </a:fld>
            <a:endParaRPr lang="en-GB"/>
          </a:p>
        </p:txBody>
      </p:sp>
    </p:spTree>
    <p:extLst>
      <p:ext uri="{BB962C8B-B14F-4D97-AF65-F5344CB8AC3E}">
        <p14:creationId xmlns:p14="http://schemas.microsoft.com/office/powerpoint/2010/main" val="6870408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66" r:id="rId13"/>
  </p:sldLayoutIdLst>
  <p:txStyles>
    <p:titleStyle>
      <a:lvl1pPr algn="l" defTabSz="729051" rtl="0" eaLnBrk="1" latinLnBrk="0" hangingPunct="1">
        <a:lnSpc>
          <a:spcPct val="90000"/>
        </a:lnSpc>
        <a:spcBef>
          <a:spcPct val="0"/>
        </a:spcBef>
        <a:buNone/>
        <a:defRPr sz="3508" kern="1200">
          <a:solidFill>
            <a:schemeClr val="tx1"/>
          </a:solidFill>
          <a:latin typeface="+mj-lt"/>
          <a:ea typeface="+mj-ea"/>
          <a:cs typeface="+mj-cs"/>
        </a:defRPr>
      </a:lvl1pPr>
    </p:titleStyle>
    <p:bodyStyle>
      <a:lvl1pPr marL="182263" indent="-182263" algn="l" defTabSz="729051" rtl="0" eaLnBrk="1" latinLnBrk="0" hangingPunct="1">
        <a:lnSpc>
          <a:spcPct val="90000"/>
        </a:lnSpc>
        <a:spcBef>
          <a:spcPts val="797"/>
        </a:spcBef>
        <a:buFont typeface="Arial" panose="020B0604020202020204" pitchFamily="34" charset="0"/>
        <a:buChar char="•"/>
        <a:defRPr sz="2232" kern="1200">
          <a:solidFill>
            <a:schemeClr val="tx1"/>
          </a:solidFill>
          <a:latin typeface="+mn-lt"/>
          <a:ea typeface="+mn-ea"/>
          <a:cs typeface="+mn-cs"/>
        </a:defRPr>
      </a:lvl1pPr>
      <a:lvl2pPr marL="546788" indent="-182263" algn="l" defTabSz="729051" rtl="0" eaLnBrk="1" latinLnBrk="0" hangingPunct="1">
        <a:lnSpc>
          <a:spcPct val="90000"/>
        </a:lnSpc>
        <a:spcBef>
          <a:spcPts val="399"/>
        </a:spcBef>
        <a:buFont typeface="Arial" panose="020B0604020202020204" pitchFamily="34" charset="0"/>
        <a:buChar char="•"/>
        <a:defRPr sz="1914" kern="1200">
          <a:solidFill>
            <a:schemeClr val="tx1"/>
          </a:solidFill>
          <a:latin typeface="+mn-lt"/>
          <a:ea typeface="+mn-ea"/>
          <a:cs typeface="+mn-cs"/>
        </a:defRPr>
      </a:lvl2pPr>
      <a:lvl3pPr marL="911314" indent="-182263" algn="l" defTabSz="729051" rtl="0" eaLnBrk="1" latinLnBrk="0" hangingPunct="1">
        <a:lnSpc>
          <a:spcPct val="90000"/>
        </a:lnSpc>
        <a:spcBef>
          <a:spcPts val="399"/>
        </a:spcBef>
        <a:buFont typeface="Arial" panose="020B0604020202020204" pitchFamily="34" charset="0"/>
        <a:buChar char="•"/>
        <a:defRPr sz="1595" kern="1200">
          <a:solidFill>
            <a:schemeClr val="tx1"/>
          </a:solidFill>
          <a:latin typeface="+mn-lt"/>
          <a:ea typeface="+mn-ea"/>
          <a:cs typeface="+mn-cs"/>
        </a:defRPr>
      </a:lvl3pPr>
      <a:lvl4pPr marL="1275839"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4pPr>
      <a:lvl5pPr marL="1640365"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5pPr>
      <a:lvl6pPr marL="2004891"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6pPr>
      <a:lvl7pPr marL="2369416"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7pPr>
      <a:lvl8pPr marL="2733942"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8pPr>
      <a:lvl9pPr marL="3098467"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9pPr>
    </p:bodyStyle>
    <p:otherStyle>
      <a:defPPr>
        <a:defRPr lang="en-US"/>
      </a:defPPr>
      <a:lvl1pPr marL="0" algn="l" defTabSz="729051" rtl="0" eaLnBrk="1" latinLnBrk="0" hangingPunct="1">
        <a:defRPr sz="1435" kern="1200">
          <a:solidFill>
            <a:schemeClr val="tx1"/>
          </a:solidFill>
          <a:latin typeface="+mn-lt"/>
          <a:ea typeface="+mn-ea"/>
          <a:cs typeface="+mn-cs"/>
        </a:defRPr>
      </a:lvl1pPr>
      <a:lvl2pPr marL="364526" algn="l" defTabSz="729051" rtl="0" eaLnBrk="1" latinLnBrk="0" hangingPunct="1">
        <a:defRPr sz="1435" kern="1200">
          <a:solidFill>
            <a:schemeClr val="tx1"/>
          </a:solidFill>
          <a:latin typeface="+mn-lt"/>
          <a:ea typeface="+mn-ea"/>
          <a:cs typeface="+mn-cs"/>
        </a:defRPr>
      </a:lvl2pPr>
      <a:lvl3pPr marL="729051" algn="l" defTabSz="729051" rtl="0" eaLnBrk="1" latinLnBrk="0" hangingPunct="1">
        <a:defRPr sz="1435" kern="1200">
          <a:solidFill>
            <a:schemeClr val="tx1"/>
          </a:solidFill>
          <a:latin typeface="+mn-lt"/>
          <a:ea typeface="+mn-ea"/>
          <a:cs typeface="+mn-cs"/>
        </a:defRPr>
      </a:lvl3pPr>
      <a:lvl4pPr marL="1093577" algn="l" defTabSz="729051" rtl="0" eaLnBrk="1" latinLnBrk="0" hangingPunct="1">
        <a:defRPr sz="1435" kern="1200">
          <a:solidFill>
            <a:schemeClr val="tx1"/>
          </a:solidFill>
          <a:latin typeface="+mn-lt"/>
          <a:ea typeface="+mn-ea"/>
          <a:cs typeface="+mn-cs"/>
        </a:defRPr>
      </a:lvl4pPr>
      <a:lvl5pPr marL="1458102" algn="l" defTabSz="729051" rtl="0" eaLnBrk="1" latinLnBrk="0" hangingPunct="1">
        <a:defRPr sz="1435" kern="1200">
          <a:solidFill>
            <a:schemeClr val="tx1"/>
          </a:solidFill>
          <a:latin typeface="+mn-lt"/>
          <a:ea typeface="+mn-ea"/>
          <a:cs typeface="+mn-cs"/>
        </a:defRPr>
      </a:lvl5pPr>
      <a:lvl6pPr marL="1822628" algn="l" defTabSz="729051" rtl="0" eaLnBrk="1" latinLnBrk="0" hangingPunct="1">
        <a:defRPr sz="1435" kern="1200">
          <a:solidFill>
            <a:schemeClr val="tx1"/>
          </a:solidFill>
          <a:latin typeface="+mn-lt"/>
          <a:ea typeface="+mn-ea"/>
          <a:cs typeface="+mn-cs"/>
        </a:defRPr>
      </a:lvl6pPr>
      <a:lvl7pPr marL="2187153" algn="l" defTabSz="729051" rtl="0" eaLnBrk="1" latinLnBrk="0" hangingPunct="1">
        <a:defRPr sz="1435" kern="1200">
          <a:solidFill>
            <a:schemeClr val="tx1"/>
          </a:solidFill>
          <a:latin typeface="+mn-lt"/>
          <a:ea typeface="+mn-ea"/>
          <a:cs typeface="+mn-cs"/>
        </a:defRPr>
      </a:lvl7pPr>
      <a:lvl8pPr marL="2551679" algn="l" defTabSz="729051" rtl="0" eaLnBrk="1" latinLnBrk="0" hangingPunct="1">
        <a:defRPr sz="1435" kern="1200">
          <a:solidFill>
            <a:schemeClr val="tx1"/>
          </a:solidFill>
          <a:latin typeface="+mn-lt"/>
          <a:ea typeface="+mn-ea"/>
          <a:cs typeface="+mn-cs"/>
        </a:defRPr>
      </a:lvl8pPr>
      <a:lvl9pPr marL="2916204" algn="l" defTabSz="729051" rtl="0" eaLnBrk="1" latinLnBrk="0" hangingPunct="1">
        <a:defRPr sz="14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h_doukas@epu.ntua.gr" TargetMode="External"/><Relationship Id="rId1" Type="http://schemas.openxmlformats.org/officeDocument/2006/relationships/slideLayout" Target="../slideLayouts/slideLayout2.xml"/><Relationship Id="rId4" Type="http://schemas.openxmlformats.org/officeDocument/2006/relationships/hyperlink" Target="https://freepngimg.com/png/59959-node-profile-blockchain-system-bitcoin-us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E2B3A5-B30F-4722-BE85-66C8F9AEDE71}"/>
              </a:ext>
            </a:extLst>
          </p:cNvPr>
          <p:cNvSpPr txBox="1"/>
          <p:nvPr/>
        </p:nvSpPr>
        <p:spPr>
          <a:xfrm>
            <a:off x="2737815" y="4590528"/>
            <a:ext cx="3908120" cy="1015663"/>
          </a:xfrm>
          <a:prstGeom prst="rect">
            <a:avLst/>
          </a:prstGeom>
          <a:noFill/>
        </p:spPr>
        <p:txBody>
          <a:bodyPr wrap="square" rtlCol="0">
            <a:spAutoFit/>
          </a:bodyPr>
          <a:lstStyle/>
          <a:p>
            <a:pPr algn="ctr"/>
            <a:r>
              <a:rPr lang="el-GR" sz="2000" b="1" dirty="0"/>
              <a:t>Χάρης Δούκας</a:t>
            </a:r>
          </a:p>
          <a:p>
            <a:pPr algn="ctr"/>
            <a:endParaRPr lang="el-GR" sz="2000" b="1" dirty="0"/>
          </a:p>
          <a:p>
            <a:pPr algn="ctr"/>
            <a:r>
              <a:rPr lang="el-GR" sz="2000" dirty="0"/>
              <a:t>Αν. Καθηγητής ΕΜΠ</a:t>
            </a:r>
          </a:p>
        </p:txBody>
      </p:sp>
      <p:sp>
        <p:nvSpPr>
          <p:cNvPr id="7" name="TextBox 6">
            <a:extLst>
              <a:ext uri="{FF2B5EF4-FFF2-40B4-BE49-F238E27FC236}">
                <a16:creationId xmlns:a16="http://schemas.microsoft.com/office/drawing/2014/main" id="{32291888-D120-4248-A2D9-1BA970FAD40B}"/>
              </a:ext>
            </a:extLst>
          </p:cNvPr>
          <p:cNvSpPr txBox="1"/>
          <p:nvPr/>
        </p:nvSpPr>
        <p:spPr>
          <a:xfrm>
            <a:off x="605481" y="281924"/>
            <a:ext cx="8612659" cy="1385251"/>
          </a:xfrm>
          <a:prstGeom prst="rect">
            <a:avLst/>
          </a:prstGeom>
          <a:solidFill>
            <a:schemeClr val="accent6">
              <a:lumMod val="50000"/>
            </a:schemeClr>
          </a:solidFill>
        </p:spPr>
        <p:txBody>
          <a:bodyPr wrap="square" rtlCol="0">
            <a:spAutoFit/>
          </a:bodyPr>
          <a:lstStyle/>
          <a:p>
            <a:pPr algn="ctr">
              <a:lnSpc>
                <a:spcPct val="150000"/>
              </a:lnSpc>
            </a:pPr>
            <a:r>
              <a:rPr lang="el-GR" sz="2000" dirty="0">
                <a:solidFill>
                  <a:schemeClr val="bg1"/>
                </a:solidFill>
                <a:latin typeface="Ubuntu" panose="020B0504030602030204" pitchFamily="34" charset="0"/>
              </a:rPr>
              <a:t>Προσυνέδριο ΠΑΣΟΚ-Κινήματος Αλλαγής</a:t>
            </a:r>
          </a:p>
          <a:p>
            <a:pPr algn="ctr">
              <a:lnSpc>
                <a:spcPct val="150000"/>
              </a:lnSpc>
            </a:pPr>
            <a:r>
              <a:rPr lang="el-GR" sz="2000" b="1" dirty="0">
                <a:solidFill>
                  <a:schemeClr val="bg1"/>
                </a:solidFill>
                <a:latin typeface="Ubuntu" panose="020B0504030602030204" pitchFamily="34" charset="0"/>
              </a:rPr>
              <a:t>Για μια κοινωνικά δίκαιη απάντηση στην ενεργειακή κρίση</a:t>
            </a:r>
            <a:endParaRPr lang="en-US" sz="2000" b="1" dirty="0">
              <a:solidFill>
                <a:schemeClr val="bg1"/>
              </a:solidFill>
              <a:latin typeface="Ubuntu" panose="020B0504030602030204" pitchFamily="34" charset="0"/>
            </a:endParaRPr>
          </a:p>
          <a:p>
            <a:pPr algn="ctr">
              <a:lnSpc>
                <a:spcPct val="150000"/>
              </a:lnSpc>
            </a:pPr>
            <a:r>
              <a:rPr lang="el-GR" i="1" dirty="0">
                <a:solidFill>
                  <a:schemeClr val="bg1"/>
                </a:solidFill>
                <a:latin typeface="Ubuntu" panose="020B0504030602030204" pitchFamily="34" charset="0"/>
              </a:rPr>
              <a:t>Κυριακή 17/04 </a:t>
            </a:r>
            <a:r>
              <a:rPr lang="en-US" i="1" dirty="0">
                <a:solidFill>
                  <a:schemeClr val="bg1"/>
                </a:solidFill>
                <a:latin typeface="Ubuntu" panose="020B0504030602030204" pitchFamily="34" charset="0"/>
              </a:rPr>
              <a:t>, </a:t>
            </a:r>
            <a:r>
              <a:rPr lang="el-GR" i="1" dirty="0">
                <a:solidFill>
                  <a:schemeClr val="bg1"/>
                </a:solidFill>
                <a:latin typeface="Ubuntu" panose="020B0504030602030204" pitchFamily="34" charset="0"/>
              </a:rPr>
              <a:t>Στέγη Ποντιακού Πολιτισμού</a:t>
            </a:r>
            <a:endParaRPr lang="el-GR" i="1" dirty="0">
              <a:solidFill>
                <a:schemeClr val="bg1"/>
              </a:solidFill>
            </a:endParaRPr>
          </a:p>
        </p:txBody>
      </p:sp>
      <p:sp>
        <p:nvSpPr>
          <p:cNvPr id="8" name="TextBox 7">
            <a:extLst>
              <a:ext uri="{FF2B5EF4-FFF2-40B4-BE49-F238E27FC236}">
                <a16:creationId xmlns:a16="http://schemas.microsoft.com/office/drawing/2014/main" id="{0C75D24C-EABF-4858-879A-521E51D37DD0}"/>
              </a:ext>
            </a:extLst>
          </p:cNvPr>
          <p:cNvSpPr txBox="1"/>
          <p:nvPr/>
        </p:nvSpPr>
        <p:spPr>
          <a:xfrm>
            <a:off x="1013255" y="2301766"/>
            <a:ext cx="7357240" cy="1695208"/>
          </a:xfrm>
          <a:prstGeom prst="rect">
            <a:avLst/>
          </a:prstGeom>
          <a:noFill/>
        </p:spPr>
        <p:txBody>
          <a:bodyPr wrap="square" rtlCol="0">
            <a:spAutoFit/>
          </a:bodyPr>
          <a:lstStyle/>
          <a:p>
            <a:pPr algn="ctr">
              <a:lnSpc>
                <a:spcPct val="200000"/>
              </a:lnSpc>
            </a:pPr>
            <a:r>
              <a:rPr lang="el-GR" sz="2800" b="1" dirty="0">
                <a:solidFill>
                  <a:schemeClr val="accent6">
                    <a:lumMod val="50000"/>
                  </a:schemeClr>
                </a:solidFill>
              </a:rPr>
              <a:t>Ο ρόλος των ανανεώσιμων πηγών </a:t>
            </a:r>
          </a:p>
          <a:p>
            <a:pPr algn="ctr">
              <a:lnSpc>
                <a:spcPct val="200000"/>
              </a:lnSpc>
            </a:pPr>
            <a:r>
              <a:rPr lang="el-GR" sz="2800" b="1" dirty="0">
                <a:solidFill>
                  <a:schemeClr val="accent6">
                    <a:lumMod val="50000"/>
                  </a:schemeClr>
                </a:solidFill>
              </a:rPr>
              <a:t>στην ενεργειακή μετάβαση</a:t>
            </a:r>
          </a:p>
        </p:txBody>
      </p:sp>
      <p:pic>
        <p:nvPicPr>
          <p:cNvPr id="3" name="Picture 2">
            <a:extLst>
              <a:ext uri="{FF2B5EF4-FFF2-40B4-BE49-F238E27FC236}">
                <a16:creationId xmlns:a16="http://schemas.microsoft.com/office/drawing/2014/main" id="{95431E45-887A-4631-95DA-934054BAC5C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9000"/>
                    </a14:imgEffect>
                    <a14:imgEffect>
                      <a14:brightnessContrast bright="6000" contrast="41000"/>
                    </a14:imgEffect>
                  </a14:imgLayer>
                </a14:imgProps>
              </a:ext>
            </a:extLst>
          </a:blip>
          <a:stretch>
            <a:fillRect/>
          </a:stretch>
        </p:blipFill>
        <p:spPr>
          <a:xfrm>
            <a:off x="1530721" y="5842337"/>
            <a:ext cx="6762177" cy="1015663"/>
          </a:xfrm>
          <a:prstGeom prst="rect">
            <a:avLst/>
          </a:prstGeom>
        </p:spPr>
      </p:pic>
    </p:spTree>
    <p:extLst>
      <p:ext uri="{BB962C8B-B14F-4D97-AF65-F5344CB8AC3E}">
        <p14:creationId xmlns:p14="http://schemas.microsoft.com/office/powerpoint/2010/main" val="336875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4">
            <a:extLst>
              <a:ext uri="{FF2B5EF4-FFF2-40B4-BE49-F238E27FC236}">
                <a16:creationId xmlns:a16="http://schemas.microsoft.com/office/drawing/2014/main" id="{582D9646-7F59-49FA-9705-C378E0E55D5C}"/>
              </a:ext>
            </a:extLst>
          </p:cNvPr>
          <p:cNvPicPr>
            <a:picLocks noChangeAspect="1"/>
          </p:cNvPicPr>
          <p:nvPr/>
        </p:nvPicPr>
        <p:blipFill rotWithShape="1">
          <a:blip r:embed="rId2"/>
          <a:srcRect l="21136" t="85542" r="64574" b="12030"/>
          <a:stretch/>
        </p:blipFill>
        <p:spPr>
          <a:xfrm>
            <a:off x="35901" y="6414874"/>
            <a:ext cx="4181640" cy="399698"/>
          </a:xfrm>
          <a:prstGeom prst="rect">
            <a:avLst/>
          </a:prstGeom>
        </p:spPr>
      </p:pic>
      <p:sp>
        <p:nvSpPr>
          <p:cNvPr id="9" name="TextBox 8">
            <a:extLst>
              <a:ext uri="{FF2B5EF4-FFF2-40B4-BE49-F238E27FC236}">
                <a16:creationId xmlns:a16="http://schemas.microsoft.com/office/drawing/2014/main" id="{80D6F2AF-9E1D-42B1-9334-92D2316DBF23}"/>
              </a:ext>
            </a:extLst>
          </p:cNvPr>
          <p:cNvSpPr txBox="1"/>
          <p:nvPr/>
        </p:nvSpPr>
        <p:spPr>
          <a:xfrm>
            <a:off x="407773" y="338089"/>
            <a:ext cx="9168713" cy="584775"/>
          </a:xfrm>
          <a:prstGeom prst="rect">
            <a:avLst/>
          </a:prstGeom>
          <a:noFill/>
        </p:spPr>
        <p:txBody>
          <a:bodyPr wrap="square" rtlCol="0">
            <a:spAutoFit/>
          </a:bodyPr>
          <a:lstStyle/>
          <a:p>
            <a:r>
              <a:rPr lang="el-GR" sz="3200" b="1" dirty="0">
                <a:solidFill>
                  <a:schemeClr val="accent6">
                    <a:lumMod val="50000"/>
                  </a:schemeClr>
                </a:solidFill>
              </a:rPr>
              <a:t>Νέες εγκαταστάσεις </a:t>
            </a:r>
            <a:r>
              <a:rPr lang="el-GR" sz="3200" b="1" dirty="0" err="1">
                <a:solidFill>
                  <a:schemeClr val="accent6">
                    <a:lumMod val="50000"/>
                  </a:schemeClr>
                </a:solidFill>
              </a:rPr>
              <a:t>φωτοβολταϊκών</a:t>
            </a:r>
            <a:r>
              <a:rPr lang="el-GR" sz="3200" b="1" dirty="0">
                <a:solidFill>
                  <a:schemeClr val="accent6">
                    <a:lumMod val="50000"/>
                  </a:schemeClr>
                </a:solidFill>
              </a:rPr>
              <a:t> στην Ολλανδία  </a:t>
            </a:r>
            <a:r>
              <a:rPr lang="en-US" sz="3200" b="1" dirty="0">
                <a:solidFill>
                  <a:schemeClr val="accent6">
                    <a:lumMod val="50000"/>
                  </a:schemeClr>
                </a:solidFill>
              </a:rPr>
              <a:t> </a:t>
            </a:r>
            <a:endParaRPr lang="el-GR" sz="3200" b="1" dirty="0">
              <a:solidFill>
                <a:schemeClr val="accent6">
                  <a:lumMod val="50000"/>
                </a:schemeClr>
              </a:solidFill>
            </a:endParaRPr>
          </a:p>
        </p:txBody>
      </p:sp>
      <p:sp>
        <p:nvSpPr>
          <p:cNvPr id="16" name="TextBox 15">
            <a:extLst>
              <a:ext uri="{FF2B5EF4-FFF2-40B4-BE49-F238E27FC236}">
                <a16:creationId xmlns:a16="http://schemas.microsoft.com/office/drawing/2014/main" id="{71FEC911-7CE5-4787-A3C6-DD24EE7DCEA1}"/>
              </a:ext>
            </a:extLst>
          </p:cNvPr>
          <p:cNvSpPr txBox="1"/>
          <p:nvPr/>
        </p:nvSpPr>
        <p:spPr>
          <a:xfrm>
            <a:off x="7269892" y="6460834"/>
            <a:ext cx="1338251" cy="307777"/>
          </a:xfrm>
          <a:prstGeom prst="rect">
            <a:avLst/>
          </a:prstGeom>
          <a:noFill/>
        </p:spPr>
        <p:txBody>
          <a:bodyPr wrap="none" rtlCol="0">
            <a:spAutoFit/>
          </a:bodyPr>
          <a:lstStyle/>
          <a:p>
            <a:r>
              <a:rPr lang="el-GR" sz="1400" i="1" dirty="0"/>
              <a:t>Πηγή</a:t>
            </a:r>
            <a:r>
              <a:rPr lang="en-US" sz="1400" i="1" dirty="0"/>
              <a:t>: </a:t>
            </a:r>
            <a:r>
              <a:rPr lang="el-GR" sz="1400" dirty="0"/>
              <a:t>ΙΕΑ, 2021</a:t>
            </a:r>
          </a:p>
        </p:txBody>
      </p:sp>
      <p:pic>
        <p:nvPicPr>
          <p:cNvPr id="2" name="Picture 1">
            <a:extLst>
              <a:ext uri="{FF2B5EF4-FFF2-40B4-BE49-F238E27FC236}">
                <a16:creationId xmlns:a16="http://schemas.microsoft.com/office/drawing/2014/main" id="{D00A2E61-38DD-425E-9FEB-E06C2D420CC6}"/>
              </a:ext>
            </a:extLst>
          </p:cNvPr>
          <p:cNvPicPr>
            <a:picLocks noChangeAspect="1"/>
          </p:cNvPicPr>
          <p:nvPr/>
        </p:nvPicPr>
        <p:blipFill>
          <a:blip r:embed="rId3"/>
          <a:stretch>
            <a:fillRect/>
          </a:stretch>
        </p:blipFill>
        <p:spPr>
          <a:xfrm>
            <a:off x="321276" y="1064198"/>
            <a:ext cx="9168713" cy="5448300"/>
          </a:xfrm>
          <a:prstGeom prst="rect">
            <a:avLst/>
          </a:prstGeom>
        </p:spPr>
      </p:pic>
    </p:spTree>
    <p:extLst>
      <p:ext uri="{BB962C8B-B14F-4D97-AF65-F5344CB8AC3E}">
        <p14:creationId xmlns:p14="http://schemas.microsoft.com/office/powerpoint/2010/main" val="20909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3116F5-D874-432D-931A-4E7EEF86BDFD}"/>
              </a:ext>
            </a:extLst>
          </p:cNvPr>
          <p:cNvPicPr>
            <a:picLocks noChangeAspect="1"/>
          </p:cNvPicPr>
          <p:nvPr/>
        </p:nvPicPr>
        <p:blipFill>
          <a:blip r:embed="rId3"/>
          <a:stretch>
            <a:fillRect/>
          </a:stretch>
        </p:blipFill>
        <p:spPr>
          <a:xfrm>
            <a:off x="658234" y="1510729"/>
            <a:ext cx="8580120" cy="4335780"/>
          </a:xfrm>
          <a:prstGeom prst="rect">
            <a:avLst/>
          </a:prstGeom>
        </p:spPr>
      </p:pic>
      <p:pic>
        <p:nvPicPr>
          <p:cNvPr id="2" name="Picture 1" descr="Chart, pie chart&#10;&#10;Description automatically generated">
            <a:extLst>
              <a:ext uri="{FF2B5EF4-FFF2-40B4-BE49-F238E27FC236}">
                <a16:creationId xmlns:a16="http://schemas.microsoft.com/office/drawing/2014/main" id="{69EED832-BD84-4E09-93ED-F3530471BFEA}"/>
              </a:ext>
            </a:extLst>
          </p:cNvPr>
          <p:cNvPicPr>
            <a:picLocks noChangeAspect="1"/>
          </p:cNvPicPr>
          <p:nvPr/>
        </p:nvPicPr>
        <p:blipFill rotWithShape="1">
          <a:blip r:embed="rId4"/>
          <a:srcRect l="13541" t="87584" r="13608"/>
          <a:stretch/>
        </p:blipFill>
        <p:spPr>
          <a:xfrm>
            <a:off x="1118317" y="5631705"/>
            <a:ext cx="6889995" cy="769440"/>
          </a:xfrm>
          <a:prstGeom prst="rect">
            <a:avLst/>
          </a:prstGeom>
        </p:spPr>
      </p:pic>
      <p:sp>
        <p:nvSpPr>
          <p:cNvPr id="15" name="TextBox 14">
            <a:extLst>
              <a:ext uri="{FF2B5EF4-FFF2-40B4-BE49-F238E27FC236}">
                <a16:creationId xmlns:a16="http://schemas.microsoft.com/office/drawing/2014/main" id="{C6FF0F8D-E760-403C-BF6F-4BC429BCE689}"/>
              </a:ext>
            </a:extLst>
          </p:cNvPr>
          <p:cNvSpPr txBox="1"/>
          <p:nvPr/>
        </p:nvSpPr>
        <p:spPr>
          <a:xfrm>
            <a:off x="7709126" y="6508301"/>
            <a:ext cx="1630831" cy="307777"/>
          </a:xfrm>
          <a:prstGeom prst="rect">
            <a:avLst/>
          </a:prstGeom>
          <a:noFill/>
        </p:spPr>
        <p:txBody>
          <a:bodyPr wrap="none" rtlCol="0">
            <a:spAutoFit/>
          </a:bodyPr>
          <a:lstStyle/>
          <a:p>
            <a:r>
              <a:rPr lang="el-GR" sz="1400" i="1" dirty="0"/>
              <a:t>Πηγή</a:t>
            </a:r>
            <a:r>
              <a:rPr lang="en-US" sz="1400" i="1" dirty="0"/>
              <a:t>: </a:t>
            </a:r>
            <a:r>
              <a:rPr lang="en-US" sz="1400" dirty="0"/>
              <a:t>EMBER</a:t>
            </a:r>
            <a:r>
              <a:rPr lang="el-GR" sz="1400" dirty="0"/>
              <a:t>, 2021</a:t>
            </a:r>
          </a:p>
        </p:txBody>
      </p:sp>
      <p:sp>
        <p:nvSpPr>
          <p:cNvPr id="19" name="TextBox 18">
            <a:extLst>
              <a:ext uri="{FF2B5EF4-FFF2-40B4-BE49-F238E27FC236}">
                <a16:creationId xmlns:a16="http://schemas.microsoft.com/office/drawing/2014/main" id="{9CAEA8B2-1A5F-487A-9F66-1D96784EA72B}"/>
              </a:ext>
            </a:extLst>
          </p:cNvPr>
          <p:cNvSpPr txBox="1"/>
          <p:nvPr/>
        </p:nvSpPr>
        <p:spPr>
          <a:xfrm>
            <a:off x="367515" y="373559"/>
            <a:ext cx="8959652" cy="769441"/>
          </a:xfrm>
          <a:prstGeom prst="rect">
            <a:avLst/>
          </a:prstGeom>
          <a:noFill/>
        </p:spPr>
        <p:txBody>
          <a:bodyPr wrap="square" rtlCol="0">
            <a:spAutoFit/>
          </a:bodyPr>
          <a:lstStyle/>
          <a:p>
            <a:pPr algn="ctr"/>
            <a:r>
              <a:rPr lang="el-GR" sz="4400" b="1" dirty="0">
                <a:solidFill>
                  <a:schemeClr val="accent6">
                    <a:lumMod val="50000"/>
                  </a:schemeClr>
                </a:solidFill>
              </a:rPr>
              <a:t>Βιοενέργεια</a:t>
            </a:r>
          </a:p>
        </p:txBody>
      </p:sp>
      <p:sp>
        <p:nvSpPr>
          <p:cNvPr id="4" name="TextBox 3">
            <a:extLst>
              <a:ext uri="{FF2B5EF4-FFF2-40B4-BE49-F238E27FC236}">
                <a16:creationId xmlns:a16="http://schemas.microsoft.com/office/drawing/2014/main" id="{6C62BB73-1D87-4361-9BA0-E382E26C7ADD}"/>
              </a:ext>
            </a:extLst>
          </p:cNvPr>
          <p:cNvSpPr txBox="1"/>
          <p:nvPr/>
        </p:nvSpPr>
        <p:spPr>
          <a:xfrm>
            <a:off x="481909" y="1711413"/>
            <a:ext cx="1705231" cy="369332"/>
          </a:xfrm>
          <a:prstGeom prst="rect">
            <a:avLst/>
          </a:prstGeom>
          <a:noFill/>
        </p:spPr>
        <p:txBody>
          <a:bodyPr wrap="square" rtlCol="0">
            <a:spAutoFit/>
          </a:bodyPr>
          <a:lstStyle/>
          <a:p>
            <a:r>
              <a:rPr lang="el-GR" b="1" dirty="0"/>
              <a:t>Λιθουανία</a:t>
            </a:r>
          </a:p>
        </p:txBody>
      </p:sp>
      <p:sp>
        <p:nvSpPr>
          <p:cNvPr id="21" name="TextBox 20">
            <a:extLst>
              <a:ext uri="{FF2B5EF4-FFF2-40B4-BE49-F238E27FC236}">
                <a16:creationId xmlns:a16="http://schemas.microsoft.com/office/drawing/2014/main" id="{C47023FB-7A3E-4BB6-B57D-5E44EEC0F05E}"/>
              </a:ext>
            </a:extLst>
          </p:cNvPr>
          <p:cNvSpPr txBox="1"/>
          <p:nvPr/>
        </p:nvSpPr>
        <p:spPr>
          <a:xfrm>
            <a:off x="4847979" y="1690818"/>
            <a:ext cx="1705231" cy="369332"/>
          </a:xfrm>
          <a:prstGeom prst="rect">
            <a:avLst/>
          </a:prstGeom>
          <a:noFill/>
        </p:spPr>
        <p:txBody>
          <a:bodyPr wrap="square" rtlCol="0">
            <a:spAutoFit/>
          </a:bodyPr>
          <a:lstStyle/>
          <a:p>
            <a:r>
              <a:rPr lang="el-GR" b="1" dirty="0"/>
              <a:t>Πορτογαλία</a:t>
            </a:r>
          </a:p>
        </p:txBody>
      </p:sp>
      <p:sp>
        <p:nvSpPr>
          <p:cNvPr id="10" name="Oval 9">
            <a:extLst>
              <a:ext uri="{FF2B5EF4-FFF2-40B4-BE49-F238E27FC236}">
                <a16:creationId xmlns:a16="http://schemas.microsoft.com/office/drawing/2014/main" id="{32505F87-40D4-427B-A945-22C6DA480F5B}"/>
              </a:ext>
            </a:extLst>
          </p:cNvPr>
          <p:cNvSpPr/>
          <p:nvPr/>
        </p:nvSpPr>
        <p:spPr>
          <a:xfrm>
            <a:off x="3904735" y="5016843"/>
            <a:ext cx="358346" cy="379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54677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DB82834-AFA7-4983-B65B-6EA1C551D3B0}"/>
              </a:ext>
            </a:extLst>
          </p:cNvPr>
          <p:cNvSpPr>
            <a:spLocks noGrp="1"/>
          </p:cNvSpPr>
          <p:nvPr>
            <p:ph idx="1"/>
          </p:nvPr>
        </p:nvSpPr>
        <p:spPr>
          <a:xfrm>
            <a:off x="760610" y="1396715"/>
            <a:ext cx="8420460" cy="1167375"/>
          </a:xfrm>
        </p:spPr>
        <p:txBody>
          <a:bodyPr>
            <a:normAutofit/>
          </a:bodyPr>
          <a:lstStyle/>
          <a:p>
            <a:pPr marL="0" indent="0" algn="ctr">
              <a:lnSpc>
                <a:spcPct val="150000"/>
              </a:lnSpc>
              <a:buNone/>
            </a:pPr>
            <a:r>
              <a:rPr lang="el-GR" i="1" dirty="0">
                <a:effectLst>
                  <a:outerShdw blurRad="38100" dist="38100" dir="2700000" algn="tl">
                    <a:srgbClr val="000000">
                      <a:alpha val="43137"/>
                    </a:srgbClr>
                  </a:outerShdw>
                </a:effectLst>
              </a:rPr>
              <a:t>Ιταλία </a:t>
            </a:r>
            <a:r>
              <a:rPr lang="el-GR" dirty="0"/>
              <a:t>– Παραγωγή ηλεκτρικής ενέργειας από γεωθερμία στο ένα δέκατο του εθνικού στόχου ΑΠΕ για το 2030</a:t>
            </a:r>
          </a:p>
        </p:txBody>
      </p:sp>
      <p:pic>
        <p:nvPicPr>
          <p:cNvPr id="1026" name="Picture 2" descr="ThinkGeoEnergy’s Top 10 Geothermal Countries 2021 – installed power generation capacity (MWe)">
            <a:extLst>
              <a:ext uri="{FF2B5EF4-FFF2-40B4-BE49-F238E27FC236}">
                <a16:creationId xmlns:a16="http://schemas.microsoft.com/office/drawing/2014/main" id="{2F73BE85-909D-48F6-AAAD-B3C2D0703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545" y="2633834"/>
            <a:ext cx="8241957" cy="4146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E3BF68B-E8A8-45C2-9763-707179369819}"/>
              </a:ext>
            </a:extLst>
          </p:cNvPr>
          <p:cNvSpPr txBox="1"/>
          <p:nvPr/>
        </p:nvSpPr>
        <p:spPr>
          <a:xfrm>
            <a:off x="367515" y="373559"/>
            <a:ext cx="8959652" cy="769441"/>
          </a:xfrm>
          <a:prstGeom prst="rect">
            <a:avLst/>
          </a:prstGeom>
          <a:noFill/>
        </p:spPr>
        <p:txBody>
          <a:bodyPr wrap="square" rtlCol="0">
            <a:spAutoFit/>
          </a:bodyPr>
          <a:lstStyle/>
          <a:p>
            <a:pPr algn="ctr"/>
            <a:r>
              <a:rPr lang="el-GR" sz="4400" b="1" dirty="0">
                <a:solidFill>
                  <a:schemeClr val="accent6">
                    <a:lumMod val="50000"/>
                  </a:schemeClr>
                </a:solidFill>
              </a:rPr>
              <a:t>Γεωθερμία</a:t>
            </a:r>
          </a:p>
        </p:txBody>
      </p:sp>
    </p:spTree>
    <p:extLst>
      <p:ext uri="{BB962C8B-B14F-4D97-AF65-F5344CB8AC3E}">
        <p14:creationId xmlns:p14="http://schemas.microsoft.com/office/powerpoint/2010/main" val="251337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F751-AAA5-4A0B-9AA9-FA763BE0373F}"/>
              </a:ext>
            </a:extLst>
          </p:cNvPr>
          <p:cNvSpPr>
            <a:spLocks noGrp="1"/>
          </p:cNvSpPr>
          <p:nvPr>
            <p:ph type="title"/>
          </p:nvPr>
        </p:nvSpPr>
        <p:spPr>
          <a:xfrm>
            <a:off x="-1" y="0"/>
            <a:ext cx="9720263" cy="1325563"/>
          </a:xfrm>
        </p:spPr>
        <p:txBody>
          <a:bodyPr/>
          <a:lstStyle/>
          <a:p>
            <a:pPr algn="ctr" defTabSz="457200"/>
            <a:r>
              <a:rPr lang="el-GR" sz="4400" b="1" dirty="0">
                <a:solidFill>
                  <a:schemeClr val="accent6">
                    <a:lumMod val="50000"/>
                  </a:schemeClr>
                </a:solidFill>
                <a:latin typeface="+mn-lt"/>
                <a:ea typeface="+mn-ea"/>
                <a:cs typeface="+mn-cs"/>
              </a:rPr>
              <a:t>Ηλεκτρική Λεωφόρος</a:t>
            </a:r>
          </a:p>
        </p:txBody>
      </p:sp>
      <p:sp>
        <p:nvSpPr>
          <p:cNvPr id="3" name="Content Placeholder 2">
            <a:extLst>
              <a:ext uri="{FF2B5EF4-FFF2-40B4-BE49-F238E27FC236}">
                <a16:creationId xmlns:a16="http://schemas.microsoft.com/office/drawing/2014/main" id="{1CA2448F-6DE8-47AD-9DC0-D0AC0CEE7C0B}"/>
              </a:ext>
            </a:extLst>
          </p:cNvPr>
          <p:cNvSpPr>
            <a:spLocks noGrp="1"/>
          </p:cNvSpPr>
          <p:nvPr>
            <p:ph idx="1"/>
          </p:nvPr>
        </p:nvSpPr>
        <p:spPr>
          <a:xfrm>
            <a:off x="194440" y="1541419"/>
            <a:ext cx="9331379" cy="4859380"/>
          </a:xfrm>
        </p:spPr>
        <p:txBody>
          <a:bodyPr>
            <a:noAutofit/>
          </a:bodyPr>
          <a:lstStyle/>
          <a:p>
            <a:pPr marL="452438" indent="-452438" algn="just"/>
            <a:r>
              <a:rPr lang="el-GR" sz="1800" dirty="0"/>
              <a:t>Νέος Στόχος ΕΣΕΚ – </a:t>
            </a:r>
            <a:r>
              <a:rPr lang="en-US" sz="1800" dirty="0"/>
              <a:t>25 GW </a:t>
            </a:r>
            <a:r>
              <a:rPr lang="el-GR" sz="1800" dirty="0"/>
              <a:t>ΑΠΕ το 2030.</a:t>
            </a:r>
            <a:endParaRPr lang="en-US" sz="1800" dirty="0"/>
          </a:p>
          <a:p>
            <a:pPr marL="452438" indent="-452438" algn="just">
              <a:lnSpc>
                <a:spcPct val="150000"/>
              </a:lnSpc>
            </a:pPr>
            <a:r>
              <a:rPr lang="el-GR" sz="1800" dirty="0"/>
              <a:t>Με τη ζήτηση στην Ελλάδα να μην υπερβαίνει τα 6-9</a:t>
            </a:r>
            <a:r>
              <a:rPr lang="en-US" sz="1800" dirty="0"/>
              <a:t>.</a:t>
            </a:r>
            <a:r>
              <a:rPr lang="el-GR" sz="1800" dirty="0"/>
              <a:t>5 GW, θα πρέπει να εγκατασταθούν πάρα πολλά συστήματα αποθήκευσης (μεγάλο κόστος), ή να γίνουν μεγάλες περικοπές στην ενέργεια που παράγουν τα αιολικά και τα </a:t>
            </a:r>
            <a:r>
              <a:rPr lang="el-GR" sz="1800" dirty="0" err="1"/>
              <a:t>φωτοβολταϊκά</a:t>
            </a:r>
            <a:r>
              <a:rPr lang="el-GR" sz="1800" dirty="0"/>
              <a:t>.</a:t>
            </a:r>
            <a:r>
              <a:rPr lang="en-US" sz="1800" dirty="0"/>
              <a:t> </a:t>
            </a:r>
            <a:endParaRPr lang="el-GR" sz="1800" dirty="0"/>
          </a:p>
          <a:p>
            <a:pPr marL="365125" lvl="1" indent="0" algn="just">
              <a:lnSpc>
                <a:spcPct val="150000"/>
              </a:lnSpc>
              <a:buNone/>
            </a:pPr>
            <a:r>
              <a:rPr lang="el-GR" sz="1800" i="1" dirty="0"/>
              <a:t>				</a:t>
            </a:r>
            <a:r>
              <a:rPr lang="en-US" sz="1800" i="1" dirty="0"/>
              <a:t> </a:t>
            </a:r>
            <a:r>
              <a:rPr lang="el-GR" sz="1800" i="1" dirty="0"/>
              <a:t>Ήδη παρατηρούνται σοβαρές προβλήματα με περικοπές φορτίου </a:t>
            </a:r>
          </a:p>
          <a:p>
            <a:pPr marL="452438" indent="-452438" algn="just"/>
            <a:r>
              <a:rPr lang="el-GR" sz="1800" dirty="0"/>
              <a:t>Πού θα διοχετεύεται η περίσσεια ενέργεια</a:t>
            </a:r>
            <a:r>
              <a:rPr lang="en-US" sz="1800" dirty="0"/>
              <a:t>;</a:t>
            </a:r>
          </a:p>
          <a:p>
            <a:pPr marL="452438" indent="-452438" algn="just">
              <a:lnSpc>
                <a:spcPct val="150000"/>
              </a:lnSpc>
            </a:pPr>
            <a:r>
              <a:rPr lang="el-GR" sz="1800" dirty="0"/>
              <a:t>Κανένα μελλοντικό ηλεκτρικό σύστημα δε θα μπορεί να επιζήσει εάν δεν έχει πολλές και ευρύχωρες διεθνείς διασυνδέσεις</a:t>
            </a:r>
            <a:r>
              <a:rPr lang="en-US" sz="1800" dirty="0"/>
              <a:t>.</a:t>
            </a:r>
            <a:endParaRPr lang="el-GR" sz="1800" dirty="0"/>
          </a:p>
          <a:p>
            <a:pPr marL="452438" indent="-452438" algn="just">
              <a:lnSpc>
                <a:spcPct val="150000"/>
              </a:lnSpc>
            </a:pPr>
            <a:endParaRPr lang="el-GR" sz="1800" dirty="0"/>
          </a:p>
          <a:p>
            <a:pPr marL="0" indent="0" algn="ctr">
              <a:lnSpc>
                <a:spcPct val="150000"/>
              </a:lnSpc>
              <a:buNone/>
            </a:pPr>
            <a:r>
              <a:rPr lang="el-GR" sz="1800" dirty="0">
                <a:solidFill>
                  <a:schemeClr val="accent6">
                    <a:lumMod val="75000"/>
                  </a:schemeClr>
                </a:solidFill>
                <a:effectLst>
                  <a:outerShdw blurRad="38100" dist="38100" dir="2700000" algn="tl">
                    <a:srgbClr val="000000">
                      <a:alpha val="43137"/>
                    </a:srgbClr>
                  </a:outerShdw>
                </a:effectLst>
              </a:rPr>
              <a:t>Αυτό που χρειάζεται είναι ένα ΝΕΟ, ΜΕΓΑΛΟ ΣΧΕΔΙΟ – Μία ηλεκτρική λεωφόρος με χωρητικότητα τουλάχιστον 5 </a:t>
            </a:r>
            <a:r>
              <a:rPr lang="en-US" sz="1800" dirty="0">
                <a:solidFill>
                  <a:schemeClr val="accent6">
                    <a:lumMod val="75000"/>
                  </a:schemeClr>
                </a:solidFill>
                <a:effectLst>
                  <a:outerShdw blurRad="38100" dist="38100" dir="2700000" algn="tl">
                    <a:srgbClr val="000000">
                      <a:alpha val="43137"/>
                    </a:srgbClr>
                  </a:outerShdw>
                </a:effectLst>
              </a:rPr>
              <a:t>GW, </a:t>
            </a:r>
            <a:r>
              <a:rPr lang="el-GR" sz="1800" dirty="0">
                <a:solidFill>
                  <a:schemeClr val="accent6">
                    <a:lumMod val="75000"/>
                  </a:schemeClr>
                </a:solidFill>
                <a:effectLst>
                  <a:outerShdw blurRad="38100" dist="38100" dir="2700000" algn="tl">
                    <a:srgbClr val="000000">
                      <a:alpha val="43137"/>
                    </a:srgbClr>
                  </a:outerShdw>
                </a:effectLst>
              </a:rPr>
              <a:t>που θα εξάγει πράσινο ρεύμα από τη χώρα μας στην Ευρώπη</a:t>
            </a:r>
          </a:p>
        </p:txBody>
      </p:sp>
    </p:spTree>
    <p:extLst>
      <p:ext uri="{BB962C8B-B14F-4D97-AF65-F5344CB8AC3E}">
        <p14:creationId xmlns:p14="http://schemas.microsoft.com/office/powerpoint/2010/main" val="45023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63D2832-5599-4FEB-9CE4-CF0449A9373B}"/>
              </a:ext>
            </a:extLst>
          </p:cNvPr>
          <p:cNvPicPr>
            <a:picLocks noChangeAspect="1"/>
          </p:cNvPicPr>
          <p:nvPr/>
        </p:nvPicPr>
        <p:blipFill rotWithShape="1">
          <a:blip r:embed="rId3"/>
          <a:srcRect r="1" b="2639"/>
          <a:stretch/>
        </p:blipFill>
        <p:spPr>
          <a:xfrm>
            <a:off x="245378" y="261437"/>
            <a:ext cx="9229506" cy="6335126"/>
          </a:xfrm>
          <a:prstGeom prst="rect">
            <a:avLst/>
          </a:prstGeom>
        </p:spPr>
      </p:pic>
    </p:spTree>
    <p:extLst>
      <p:ext uri="{BB962C8B-B14F-4D97-AF65-F5344CB8AC3E}">
        <p14:creationId xmlns:p14="http://schemas.microsoft.com/office/powerpoint/2010/main" val="203266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663740-CACF-4611-9EE5-474896DBBE05}"/>
              </a:ext>
            </a:extLst>
          </p:cNvPr>
          <p:cNvSpPr/>
          <p:nvPr/>
        </p:nvSpPr>
        <p:spPr>
          <a:xfrm>
            <a:off x="7753350" y="304800"/>
            <a:ext cx="1685925" cy="58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A9E7FC-25EE-4A36-AE42-C2270D53357D}"/>
              </a:ext>
            </a:extLst>
          </p:cNvPr>
          <p:cNvSpPr txBox="1"/>
          <p:nvPr/>
        </p:nvSpPr>
        <p:spPr>
          <a:xfrm>
            <a:off x="2849312" y="2137061"/>
            <a:ext cx="5311036" cy="2308324"/>
          </a:xfrm>
          <a:prstGeom prst="rect">
            <a:avLst/>
          </a:prstGeom>
          <a:noFill/>
        </p:spPr>
        <p:txBody>
          <a:bodyPr wrap="square" rtlCol="0">
            <a:spAutoFit/>
          </a:bodyPr>
          <a:lstStyle/>
          <a:p>
            <a:r>
              <a:rPr lang="el-GR" sz="2400" b="1" dirty="0"/>
              <a:t>Ευχαριστώ πολύ </a:t>
            </a:r>
          </a:p>
          <a:p>
            <a:r>
              <a:rPr lang="el-GR" sz="2400" b="1" dirty="0"/>
              <a:t>για την προσοχή σας!</a:t>
            </a:r>
          </a:p>
          <a:p>
            <a:endParaRPr lang="el-GR" sz="2400" b="1" dirty="0"/>
          </a:p>
          <a:p>
            <a:endParaRPr lang="el-GR" sz="2400" b="1" dirty="0"/>
          </a:p>
          <a:p>
            <a:r>
              <a:rPr lang="el-GR" sz="2400" dirty="0"/>
              <a:t>Χάρης Δούκας</a:t>
            </a:r>
          </a:p>
          <a:p>
            <a:r>
              <a:rPr lang="en-US" sz="2400" dirty="0">
                <a:hlinkClick r:id="rId2"/>
              </a:rPr>
              <a:t>h_doukas@epu.ntua.gr</a:t>
            </a:r>
            <a:r>
              <a:rPr lang="en-US" sz="2400" dirty="0"/>
              <a:t> </a:t>
            </a:r>
            <a:endParaRPr lang="el-GR" sz="2400" dirty="0"/>
          </a:p>
        </p:txBody>
      </p:sp>
      <p:pic>
        <p:nvPicPr>
          <p:cNvPr id="17" name="Picture 16" descr="Background pattern&#10;&#10;Description automatically generated">
            <a:extLst>
              <a:ext uri="{FF2B5EF4-FFF2-40B4-BE49-F238E27FC236}">
                <a16:creationId xmlns:a16="http://schemas.microsoft.com/office/drawing/2014/main" id="{1635A01F-0D63-4DA1-8566-C38BFD3C9C3B}"/>
              </a:ext>
            </a:extLst>
          </p:cNvPr>
          <p:cNvPicPr>
            <a:picLocks noChangeAspect="1"/>
          </p:cNvPicPr>
          <p:nvPr/>
        </p:nvPicPr>
        <p:blipFill rotWithShape="1">
          <a:blip r:embed="rId3">
            <a:alphaModFix amt="7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54628"/>
          <a:stretch/>
        </p:blipFill>
        <p:spPr>
          <a:xfrm rot="5400000" flipH="1">
            <a:off x="-2283637" y="2364931"/>
            <a:ext cx="6783317" cy="2179580"/>
          </a:xfrm>
          <a:prstGeom prst="rect">
            <a:avLst/>
          </a:prstGeom>
        </p:spPr>
      </p:pic>
    </p:spTree>
    <p:extLst>
      <p:ext uri="{BB962C8B-B14F-4D97-AF65-F5344CB8AC3E}">
        <p14:creationId xmlns:p14="http://schemas.microsoft.com/office/powerpoint/2010/main" val="182555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D72C3-4784-4BE4-9EAF-72FF99BAD934}"/>
              </a:ext>
            </a:extLst>
          </p:cNvPr>
          <p:cNvPicPr>
            <a:picLocks noChangeAspect="1"/>
          </p:cNvPicPr>
          <p:nvPr/>
        </p:nvPicPr>
        <p:blipFill rotWithShape="1">
          <a:blip r:embed="rId3"/>
          <a:srcRect l="2683" t="10858" r="38028" b="7946"/>
          <a:stretch/>
        </p:blipFill>
        <p:spPr>
          <a:xfrm>
            <a:off x="358351" y="1326564"/>
            <a:ext cx="5152411" cy="5211004"/>
          </a:xfrm>
          <a:prstGeom prst="rect">
            <a:avLst/>
          </a:prstGeom>
        </p:spPr>
      </p:pic>
      <p:sp>
        <p:nvSpPr>
          <p:cNvPr id="5" name="Title 1">
            <a:extLst>
              <a:ext uri="{FF2B5EF4-FFF2-40B4-BE49-F238E27FC236}">
                <a16:creationId xmlns:a16="http://schemas.microsoft.com/office/drawing/2014/main" id="{D947439C-2A6A-4428-955B-2D1CEB8CB406}"/>
              </a:ext>
            </a:extLst>
          </p:cNvPr>
          <p:cNvSpPr txBox="1">
            <a:spLocks/>
          </p:cNvSpPr>
          <p:nvPr/>
        </p:nvSpPr>
        <p:spPr>
          <a:xfrm>
            <a:off x="198814" y="215245"/>
            <a:ext cx="9353534" cy="553510"/>
          </a:xfrm>
          <a:prstGeom prst="rect">
            <a:avLst/>
          </a:prstGeom>
        </p:spPr>
        <p:txBody>
          <a:bodyPr vert="horz" lIns="72902" tIns="36451" rIns="72902" bIns="36451"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l-GR" b="1" dirty="0">
                <a:solidFill>
                  <a:schemeClr val="accent6">
                    <a:lumMod val="50000"/>
                  </a:schemeClr>
                </a:solidFill>
                <a:latin typeface="+mn-lt"/>
                <a:ea typeface="+mn-ea"/>
                <a:cs typeface="+mn-cs"/>
              </a:rPr>
              <a:t>Οι κυρίαρχοι μακροπρόθεσμοι στόχοι</a:t>
            </a:r>
            <a:endParaRPr lang="en-US" b="1" dirty="0">
              <a:solidFill>
                <a:schemeClr val="accent6">
                  <a:lumMod val="50000"/>
                </a:schemeClr>
              </a:solidFill>
              <a:latin typeface="+mn-lt"/>
              <a:ea typeface="+mn-ea"/>
              <a:cs typeface="+mn-cs"/>
            </a:endParaRPr>
          </a:p>
        </p:txBody>
      </p:sp>
      <p:sp>
        <p:nvSpPr>
          <p:cNvPr id="6" name="Title 1">
            <a:extLst>
              <a:ext uri="{FF2B5EF4-FFF2-40B4-BE49-F238E27FC236}">
                <a16:creationId xmlns:a16="http://schemas.microsoft.com/office/drawing/2014/main" id="{D1D6F160-1D2E-436D-9E3E-6D873D8414AC}"/>
              </a:ext>
            </a:extLst>
          </p:cNvPr>
          <p:cNvSpPr txBox="1">
            <a:spLocks/>
          </p:cNvSpPr>
          <p:nvPr/>
        </p:nvSpPr>
        <p:spPr>
          <a:xfrm>
            <a:off x="88503" y="2430886"/>
            <a:ext cx="1992545" cy="1041808"/>
          </a:xfrm>
          <a:prstGeom prst="rect">
            <a:avLst/>
          </a:prstGeom>
        </p:spPr>
        <p:txBody>
          <a:bodyPr vert="horz" lIns="72902" tIns="36451" rIns="72902" bIns="3645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29051"/>
            <a:endParaRPr lang="en-US" sz="2232" b="1" dirty="0">
              <a:solidFill>
                <a:srgbClr val="ED8300"/>
              </a:solidFill>
              <a:latin typeface="Brandon Text Bold" panose="020B0803020203060203" pitchFamily="34" charset="0"/>
              <a:cs typeface="Arial" panose="020B0604020202020204" pitchFamily="34" charset="0"/>
            </a:endParaRPr>
          </a:p>
        </p:txBody>
      </p:sp>
      <p:sp>
        <p:nvSpPr>
          <p:cNvPr id="8" name="TextBox 7">
            <a:extLst>
              <a:ext uri="{FF2B5EF4-FFF2-40B4-BE49-F238E27FC236}">
                <a16:creationId xmlns:a16="http://schemas.microsoft.com/office/drawing/2014/main" id="{C75E5374-0B85-4D9E-9A96-DBE919EC0576}"/>
              </a:ext>
            </a:extLst>
          </p:cNvPr>
          <p:cNvSpPr txBox="1"/>
          <p:nvPr/>
        </p:nvSpPr>
        <p:spPr>
          <a:xfrm>
            <a:off x="4855854" y="6063576"/>
            <a:ext cx="4325216" cy="589072"/>
          </a:xfrm>
          <a:prstGeom prst="rect">
            <a:avLst/>
          </a:prstGeom>
          <a:solidFill>
            <a:schemeClr val="bg1"/>
          </a:solidFill>
        </p:spPr>
        <p:txBody>
          <a:bodyPr wrap="square">
            <a:spAutoFit/>
          </a:bodyPr>
          <a:lstStyle/>
          <a:p>
            <a:pPr algn="just">
              <a:lnSpc>
                <a:spcPct val="150000"/>
              </a:lnSpc>
            </a:pPr>
            <a:r>
              <a:rPr lang="el-GR" sz="2400" b="1" dirty="0">
                <a:solidFill>
                  <a:schemeClr val="accent6">
                    <a:lumMod val="50000"/>
                  </a:schemeClr>
                </a:solidFill>
                <a:latin typeface="Calibri" panose="020F0502020204030204" pitchFamily="34" charset="0"/>
                <a:cs typeface="Times New Roman" panose="02020603050405020304" pitchFamily="18" charset="0"/>
              </a:rPr>
              <a:t>Περιβαλλοντικής Βιωσιμότητα</a:t>
            </a:r>
            <a:endParaRPr lang="el-GR" sz="2400" dirty="0">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BED5B60-71DB-4C44-A84C-4FF90BDB6F92}"/>
              </a:ext>
            </a:extLst>
          </p:cNvPr>
          <p:cNvSpPr txBox="1"/>
          <p:nvPr/>
        </p:nvSpPr>
        <p:spPr>
          <a:xfrm>
            <a:off x="5395022" y="3579820"/>
            <a:ext cx="3786048" cy="589072"/>
          </a:xfrm>
          <a:prstGeom prst="rect">
            <a:avLst/>
          </a:prstGeom>
          <a:noFill/>
        </p:spPr>
        <p:txBody>
          <a:bodyPr wrap="square">
            <a:spAutoFit/>
          </a:bodyPr>
          <a:lstStyle/>
          <a:p>
            <a:pPr algn="just">
              <a:lnSpc>
                <a:spcPct val="150000"/>
              </a:lnSpc>
            </a:pPr>
            <a:r>
              <a:rPr lang="el-GR" sz="2400" b="1" dirty="0" err="1">
                <a:solidFill>
                  <a:schemeClr val="tx2"/>
                </a:solidFill>
                <a:latin typeface="Calibri" panose="020F0502020204030204" pitchFamily="34" charset="0"/>
                <a:cs typeface="Times New Roman" panose="02020603050405020304" pitchFamily="18" charset="0"/>
              </a:rPr>
              <a:t>Συμπεριληπτικότητα</a:t>
            </a:r>
            <a:endParaRPr lang="el-GR" sz="2400" dirty="0">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5B9505B-F018-48AE-ADCE-CD77E9E28760}"/>
              </a:ext>
            </a:extLst>
          </p:cNvPr>
          <p:cNvSpPr txBox="1"/>
          <p:nvPr/>
        </p:nvSpPr>
        <p:spPr>
          <a:xfrm>
            <a:off x="6328335" y="4698023"/>
            <a:ext cx="3252916" cy="646331"/>
          </a:xfrm>
          <a:prstGeom prst="rect">
            <a:avLst/>
          </a:prstGeom>
          <a:noFill/>
        </p:spPr>
        <p:txBody>
          <a:bodyPr wrap="square">
            <a:spAutoFit/>
          </a:bodyPr>
          <a:lstStyle/>
          <a:p>
            <a:pPr algn="r" defTabSz="729051"/>
            <a:r>
              <a:rPr lang="en-GB" sz="1800" b="1" i="1" dirty="0">
                <a:solidFill>
                  <a:schemeClr val="accent4">
                    <a:lumMod val="60000"/>
                    <a:lumOff val="40000"/>
                  </a:schemeClr>
                </a:solidFill>
                <a:latin typeface="Brandon Text Regular" panose="020B0503020203060203" pitchFamily="34" charset="0"/>
                <a:cs typeface="Arial" panose="020B0604020202020204" pitchFamily="34" charset="0"/>
              </a:rPr>
              <a:t>World Energy</a:t>
            </a:r>
          </a:p>
          <a:p>
            <a:pPr algn="r" defTabSz="729051"/>
            <a:r>
              <a:rPr lang="en-GB" sz="1800" b="1" i="1" dirty="0">
                <a:solidFill>
                  <a:schemeClr val="accent4">
                    <a:lumMod val="60000"/>
                    <a:lumOff val="40000"/>
                  </a:schemeClr>
                </a:solidFill>
                <a:latin typeface="Brandon Text Bold" panose="020B0803020203060203" pitchFamily="34" charset="0"/>
                <a:cs typeface="Arial" panose="020B0604020202020204" pitchFamily="34" charset="0"/>
              </a:rPr>
              <a:t>Trilemma Index</a:t>
            </a:r>
            <a:endParaRPr lang="en-US" sz="1800" b="1" i="1" dirty="0">
              <a:solidFill>
                <a:schemeClr val="accent4">
                  <a:lumMod val="60000"/>
                  <a:lumOff val="40000"/>
                </a:schemeClr>
              </a:solidFill>
              <a:latin typeface="Brandon Text Bold" panose="020B0803020203060203" pitchFamily="34" charset="0"/>
              <a:cs typeface="Arial" panose="020B0604020202020204" pitchFamily="34" charset="0"/>
            </a:endParaRPr>
          </a:p>
        </p:txBody>
      </p:sp>
      <p:sp>
        <p:nvSpPr>
          <p:cNvPr id="11" name="TextBox 10">
            <a:extLst>
              <a:ext uri="{FF2B5EF4-FFF2-40B4-BE49-F238E27FC236}">
                <a16:creationId xmlns:a16="http://schemas.microsoft.com/office/drawing/2014/main" id="{A817B3EF-B958-4E34-B208-D6D88B5F2A6A}"/>
              </a:ext>
            </a:extLst>
          </p:cNvPr>
          <p:cNvSpPr txBox="1"/>
          <p:nvPr/>
        </p:nvSpPr>
        <p:spPr>
          <a:xfrm>
            <a:off x="4813427" y="3562069"/>
            <a:ext cx="3786048" cy="589072"/>
          </a:xfrm>
          <a:prstGeom prst="rect">
            <a:avLst/>
          </a:prstGeom>
          <a:solidFill>
            <a:schemeClr val="bg1"/>
          </a:solidFill>
        </p:spPr>
        <p:txBody>
          <a:bodyPr wrap="square">
            <a:spAutoFit/>
          </a:bodyPr>
          <a:lstStyle/>
          <a:p>
            <a:pPr algn="just">
              <a:lnSpc>
                <a:spcPct val="150000"/>
              </a:lnSpc>
            </a:pPr>
            <a:r>
              <a:rPr lang="el-GR" sz="2400" b="1" dirty="0">
                <a:solidFill>
                  <a:schemeClr val="tx2"/>
                </a:solidFill>
                <a:latin typeface="Calibri" panose="020F0502020204030204" pitchFamily="34" charset="0"/>
                <a:cs typeface="Times New Roman" panose="02020603050405020304" pitchFamily="18" charset="0"/>
              </a:rPr>
              <a:t>Προσιτές Τιμές</a:t>
            </a:r>
            <a:endParaRPr lang="el-GR" sz="2400" dirty="0">
              <a:latin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FF09DFE-E6CC-46F5-A876-8451B5E60301}"/>
              </a:ext>
            </a:extLst>
          </p:cNvPr>
          <p:cNvSpPr txBox="1"/>
          <p:nvPr/>
        </p:nvSpPr>
        <p:spPr>
          <a:xfrm>
            <a:off x="4769712" y="1272929"/>
            <a:ext cx="4950552" cy="589072"/>
          </a:xfrm>
          <a:prstGeom prst="rect">
            <a:avLst/>
          </a:prstGeom>
          <a:solidFill>
            <a:schemeClr val="bg1"/>
          </a:solidFill>
        </p:spPr>
        <p:txBody>
          <a:bodyPr wrap="square">
            <a:spAutoFit/>
          </a:bodyPr>
          <a:lstStyle/>
          <a:p>
            <a:pPr algn="just">
              <a:lnSpc>
                <a:spcPct val="150000"/>
              </a:lnSpc>
            </a:pPr>
            <a:r>
              <a:rPr lang="el-GR" sz="2400" b="1" dirty="0">
                <a:solidFill>
                  <a:schemeClr val="accent2">
                    <a:lumMod val="75000"/>
                  </a:schemeClr>
                </a:solidFill>
                <a:latin typeface="Calibri" panose="020F0502020204030204" pitchFamily="34" charset="0"/>
                <a:cs typeface="Times New Roman" panose="02020603050405020304" pitchFamily="18" charset="0"/>
              </a:rPr>
              <a:t>Αυτάρκεια &amp; Ασφάλεια εφοδιασμού</a:t>
            </a:r>
            <a:endParaRPr lang="el-GR" sz="2400" dirty="0"/>
          </a:p>
        </p:txBody>
      </p:sp>
    </p:spTree>
    <p:extLst>
      <p:ext uri="{BB962C8B-B14F-4D97-AF65-F5344CB8AC3E}">
        <p14:creationId xmlns:p14="http://schemas.microsoft.com/office/powerpoint/2010/main" val="46853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16D25F-A686-4AE8-8F00-8A1F75CB4972}"/>
              </a:ext>
            </a:extLst>
          </p:cNvPr>
          <p:cNvSpPr>
            <a:spLocks noGrp="1"/>
          </p:cNvSpPr>
          <p:nvPr>
            <p:ph type="title"/>
          </p:nvPr>
        </p:nvSpPr>
        <p:spPr>
          <a:xfrm>
            <a:off x="0" y="60431"/>
            <a:ext cx="9720263" cy="877419"/>
          </a:xfrm>
        </p:spPr>
        <p:txBody>
          <a:bodyPr vert="horz" lIns="72902" tIns="36451" rIns="72902" bIns="36451" rtlCol="0" anchor="ctr">
            <a:normAutofit/>
          </a:bodyPr>
          <a:lstStyle/>
          <a:p>
            <a:pPr algn="ctr" defTabSz="457200">
              <a:lnSpc>
                <a:spcPct val="70000"/>
              </a:lnSpc>
            </a:pPr>
            <a:r>
              <a:rPr lang="el-GR" sz="4100" b="1" dirty="0">
                <a:solidFill>
                  <a:schemeClr val="accent6">
                    <a:lumMod val="50000"/>
                  </a:schemeClr>
                </a:solidFill>
                <a:latin typeface="+mn-lt"/>
                <a:ea typeface="+mn-ea"/>
                <a:cs typeface="+mn-cs"/>
              </a:rPr>
              <a:t>Το προφίλ της Ελλάδας</a:t>
            </a:r>
            <a:endParaRPr lang="en-US" sz="4100" b="1" dirty="0">
              <a:solidFill>
                <a:schemeClr val="accent6">
                  <a:lumMod val="50000"/>
                </a:schemeClr>
              </a:solidFill>
              <a:latin typeface="+mn-lt"/>
              <a:ea typeface="+mn-ea"/>
              <a:cs typeface="+mn-cs"/>
            </a:endParaRPr>
          </a:p>
        </p:txBody>
      </p:sp>
      <p:sp>
        <p:nvSpPr>
          <p:cNvPr id="9" name="TextBox 8">
            <a:extLst>
              <a:ext uri="{FF2B5EF4-FFF2-40B4-BE49-F238E27FC236}">
                <a16:creationId xmlns:a16="http://schemas.microsoft.com/office/drawing/2014/main" id="{E9F85FE0-A480-4C84-8011-14A251DC9446}"/>
              </a:ext>
            </a:extLst>
          </p:cNvPr>
          <p:cNvSpPr txBox="1"/>
          <p:nvPr/>
        </p:nvSpPr>
        <p:spPr>
          <a:xfrm>
            <a:off x="266571" y="1361941"/>
            <a:ext cx="897542" cy="877420"/>
          </a:xfrm>
          <a:prstGeom prst="rect">
            <a:avLst/>
          </a:prstGeom>
          <a:solidFill>
            <a:schemeClr val="bg1">
              <a:lumMod val="95000"/>
            </a:schemeClr>
          </a:solidFill>
        </p:spPr>
        <p:txBody>
          <a:bodyPr wrap="square" rtlCol="0">
            <a:spAutoFit/>
          </a:bodyPr>
          <a:lstStyle/>
          <a:p>
            <a:pPr algn="ctr" defTabSz="729051"/>
            <a:r>
              <a:rPr lang="en-GB" sz="1116" dirty="0">
                <a:solidFill>
                  <a:srgbClr val="D67500"/>
                </a:solidFill>
                <a:latin typeface="Brandon Text Black" panose="020B0A03020203060203" pitchFamily="34" charset="0"/>
              </a:rPr>
              <a:t>Trilemma Score</a:t>
            </a:r>
            <a:endParaRPr lang="en-GB" sz="1435" dirty="0">
              <a:solidFill>
                <a:prstClr val="black"/>
              </a:solidFill>
              <a:latin typeface="Calibri" panose="020F0502020204030204"/>
            </a:endParaRPr>
          </a:p>
          <a:p>
            <a:pPr algn="ctr" defTabSz="729051"/>
            <a:r>
              <a:rPr lang="en-GB" sz="2870" dirty="0">
                <a:solidFill>
                  <a:srgbClr val="05466B"/>
                </a:solidFill>
                <a:latin typeface="HVD-Medium"/>
              </a:rPr>
              <a:t>68.1</a:t>
            </a:r>
            <a:endParaRPr lang="en-GB" sz="1435" dirty="0">
              <a:solidFill>
                <a:prstClr val="black"/>
              </a:solidFill>
              <a:latin typeface="Brandon Text Regular" panose="020B0503020203060203" pitchFamily="34" charset="0"/>
            </a:endParaRPr>
          </a:p>
        </p:txBody>
      </p:sp>
      <p:sp>
        <p:nvSpPr>
          <p:cNvPr id="13" name="TextBox 12">
            <a:extLst>
              <a:ext uri="{FF2B5EF4-FFF2-40B4-BE49-F238E27FC236}">
                <a16:creationId xmlns:a16="http://schemas.microsoft.com/office/drawing/2014/main" id="{36AE9EAC-BB74-4CEB-8235-AA151304658D}"/>
              </a:ext>
            </a:extLst>
          </p:cNvPr>
          <p:cNvSpPr txBox="1"/>
          <p:nvPr/>
        </p:nvSpPr>
        <p:spPr>
          <a:xfrm>
            <a:off x="1454664" y="1367674"/>
            <a:ext cx="897542" cy="877420"/>
          </a:xfrm>
          <a:prstGeom prst="rect">
            <a:avLst/>
          </a:prstGeom>
          <a:solidFill>
            <a:schemeClr val="bg1">
              <a:lumMod val="95000"/>
            </a:schemeClr>
          </a:solidFill>
        </p:spPr>
        <p:txBody>
          <a:bodyPr wrap="square" rtlCol="0">
            <a:spAutoFit/>
          </a:bodyPr>
          <a:lstStyle/>
          <a:p>
            <a:pPr algn="ctr" defTabSz="729051"/>
            <a:r>
              <a:rPr lang="en-GB" sz="1116" dirty="0">
                <a:solidFill>
                  <a:srgbClr val="D67500"/>
                </a:solidFill>
                <a:latin typeface="Brandon Text Black" panose="020B0A03020203060203" pitchFamily="34" charset="0"/>
              </a:rPr>
              <a:t>Balance Grade</a:t>
            </a:r>
            <a:endParaRPr lang="en-GB" sz="1435" dirty="0">
              <a:solidFill>
                <a:prstClr val="black"/>
              </a:solidFill>
              <a:latin typeface="Calibri" panose="020F0502020204030204"/>
            </a:endParaRPr>
          </a:p>
          <a:p>
            <a:pPr algn="ctr" defTabSz="729051"/>
            <a:r>
              <a:rPr lang="en-GB" sz="2870" dirty="0">
                <a:solidFill>
                  <a:srgbClr val="DF8731"/>
                </a:solidFill>
                <a:latin typeface="HVD-Medium"/>
              </a:rPr>
              <a:t>C</a:t>
            </a:r>
            <a:r>
              <a:rPr lang="en-GB" sz="2870" dirty="0">
                <a:solidFill>
                  <a:srgbClr val="1F5281"/>
                </a:solidFill>
                <a:latin typeface="HVD-Medium"/>
              </a:rPr>
              <a:t>B</a:t>
            </a:r>
            <a:r>
              <a:rPr lang="en-GB" sz="2870" dirty="0">
                <a:solidFill>
                  <a:srgbClr val="3E8639"/>
                </a:solidFill>
                <a:latin typeface="HVD-Medium"/>
              </a:rPr>
              <a:t>A</a:t>
            </a:r>
            <a:endParaRPr lang="en-GB" sz="1435" dirty="0">
              <a:solidFill>
                <a:prstClr val="black"/>
              </a:solidFill>
              <a:latin typeface="Brandon Text Regular" panose="020B0503020203060203" pitchFamily="34" charset="0"/>
            </a:endParaRPr>
          </a:p>
        </p:txBody>
      </p:sp>
      <p:sp>
        <p:nvSpPr>
          <p:cNvPr id="14" name="TextBox 13">
            <a:extLst>
              <a:ext uri="{FF2B5EF4-FFF2-40B4-BE49-F238E27FC236}">
                <a16:creationId xmlns:a16="http://schemas.microsoft.com/office/drawing/2014/main" id="{C4C9EBEB-480E-4236-81CA-3979CF186770}"/>
              </a:ext>
            </a:extLst>
          </p:cNvPr>
          <p:cNvSpPr txBox="1"/>
          <p:nvPr/>
        </p:nvSpPr>
        <p:spPr>
          <a:xfrm>
            <a:off x="2522314" y="1363555"/>
            <a:ext cx="897542" cy="877420"/>
          </a:xfrm>
          <a:prstGeom prst="rect">
            <a:avLst/>
          </a:prstGeom>
          <a:solidFill>
            <a:schemeClr val="bg1">
              <a:lumMod val="95000"/>
            </a:schemeClr>
          </a:solidFill>
        </p:spPr>
        <p:txBody>
          <a:bodyPr wrap="square" rtlCol="0">
            <a:spAutoFit/>
          </a:bodyPr>
          <a:lstStyle/>
          <a:p>
            <a:pPr algn="ctr" defTabSz="729051"/>
            <a:r>
              <a:rPr lang="en-GB" sz="1116" dirty="0">
                <a:solidFill>
                  <a:srgbClr val="D67500"/>
                </a:solidFill>
                <a:latin typeface="Brandon Text Black" panose="020B0A03020203060203" pitchFamily="34" charset="0"/>
              </a:rPr>
              <a:t>Trilemma Rank</a:t>
            </a:r>
            <a:endParaRPr lang="en-GB" sz="1435" dirty="0">
              <a:solidFill>
                <a:prstClr val="black"/>
              </a:solidFill>
              <a:latin typeface="Calibri" panose="020F0502020204030204"/>
            </a:endParaRPr>
          </a:p>
          <a:p>
            <a:pPr algn="ctr" defTabSz="729051"/>
            <a:r>
              <a:rPr lang="en-GB" sz="2870" dirty="0">
                <a:solidFill>
                  <a:srgbClr val="05466B"/>
                </a:solidFill>
                <a:latin typeface="HVD-Medium"/>
              </a:rPr>
              <a:t>#39</a:t>
            </a:r>
            <a:endParaRPr lang="en-GB" sz="1435" dirty="0">
              <a:solidFill>
                <a:prstClr val="black"/>
              </a:solidFill>
              <a:latin typeface="Brandon Text Regular" panose="020B0503020203060203" pitchFamily="34" charset="0"/>
            </a:endParaRPr>
          </a:p>
        </p:txBody>
      </p:sp>
      <p:sp>
        <p:nvSpPr>
          <p:cNvPr id="8" name="TextBox 7">
            <a:extLst>
              <a:ext uri="{FF2B5EF4-FFF2-40B4-BE49-F238E27FC236}">
                <a16:creationId xmlns:a16="http://schemas.microsoft.com/office/drawing/2014/main" id="{05B72E8F-3253-4610-9487-3EAA6F89FF29}"/>
              </a:ext>
            </a:extLst>
          </p:cNvPr>
          <p:cNvSpPr txBox="1"/>
          <p:nvPr/>
        </p:nvSpPr>
        <p:spPr>
          <a:xfrm>
            <a:off x="6409892" y="6484406"/>
            <a:ext cx="3188758" cy="313163"/>
          </a:xfrm>
          <a:prstGeom prst="rect">
            <a:avLst/>
          </a:prstGeom>
          <a:noFill/>
        </p:spPr>
        <p:txBody>
          <a:bodyPr wrap="none" rtlCol="0">
            <a:spAutoFit/>
          </a:bodyPr>
          <a:lstStyle/>
          <a:p>
            <a:pPr defTabSz="729051"/>
            <a:r>
              <a:rPr lang="en-GB" sz="1435" i="1" dirty="0">
                <a:solidFill>
                  <a:prstClr val="black"/>
                </a:solidFill>
                <a:latin typeface="Calibri" panose="020F0502020204030204"/>
              </a:rPr>
              <a:t>See https://trilemma.worldenergy.org/</a:t>
            </a:r>
          </a:p>
        </p:txBody>
      </p:sp>
      <p:pic>
        <p:nvPicPr>
          <p:cNvPr id="7" name="Picture 6">
            <a:extLst>
              <a:ext uri="{FF2B5EF4-FFF2-40B4-BE49-F238E27FC236}">
                <a16:creationId xmlns:a16="http://schemas.microsoft.com/office/drawing/2014/main" id="{C50FBB59-2613-4833-9779-F37659158D58}"/>
              </a:ext>
            </a:extLst>
          </p:cNvPr>
          <p:cNvPicPr>
            <a:picLocks noChangeAspect="1"/>
          </p:cNvPicPr>
          <p:nvPr/>
        </p:nvPicPr>
        <p:blipFill>
          <a:blip r:embed="rId2"/>
          <a:stretch>
            <a:fillRect/>
          </a:stretch>
        </p:blipFill>
        <p:spPr>
          <a:xfrm>
            <a:off x="269400" y="2406798"/>
            <a:ext cx="3221261" cy="3475017"/>
          </a:xfrm>
          <a:prstGeom prst="rect">
            <a:avLst/>
          </a:prstGeom>
        </p:spPr>
      </p:pic>
      <p:sp>
        <p:nvSpPr>
          <p:cNvPr id="10" name="TextBox 9">
            <a:extLst>
              <a:ext uri="{FF2B5EF4-FFF2-40B4-BE49-F238E27FC236}">
                <a16:creationId xmlns:a16="http://schemas.microsoft.com/office/drawing/2014/main" id="{24C3BB14-75B5-45DE-9487-4EF27491A4F7}"/>
              </a:ext>
            </a:extLst>
          </p:cNvPr>
          <p:cNvSpPr txBox="1"/>
          <p:nvPr/>
        </p:nvSpPr>
        <p:spPr>
          <a:xfrm>
            <a:off x="3490662" y="1080437"/>
            <a:ext cx="6107988" cy="4947765"/>
          </a:xfrm>
          <a:prstGeom prst="rect">
            <a:avLst/>
          </a:prstGeom>
          <a:noFill/>
        </p:spPr>
        <p:txBody>
          <a:bodyPr wrap="square" rtlCol="0">
            <a:spAutoFit/>
          </a:bodyPr>
          <a:lstStyle/>
          <a:p>
            <a:pPr marL="227828" indent="-227828" algn="just" defTabSz="729051">
              <a:lnSpc>
                <a:spcPct val="200000"/>
              </a:lnSpc>
              <a:buFont typeface="Arial" panose="020B0604020202020204" pitchFamily="34" charset="0"/>
              <a:buChar char="•"/>
            </a:pPr>
            <a:r>
              <a:rPr lang="el-GR" sz="1600" dirty="0">
                <a:solidFill>
                  <a:srgbClr val="000000"/>
                </a:solidFill>
                <a:latin typeface="HVD-Light"/>
              </a:rPr>
              <a:t>Η κατάργηση </a:t>
            </a:r>
            <a:r>
              <a:rPr lang="el-GR" sz="1600" dirty="0" err="1">
                <a:solidFill>
                  <a:srgbClr val="000000"/>
                </a:solidFill>
                <a:latin typeface="HVD-Light"/>
              </a:rPr>
              <a:t>λιγνιτικών</a:t>
            </a:r>
            <a:r>
              <a:rPr lang="el-GR" sz="1600" dirty="0">
                <a:solidFill>
                  <a:srgbClr val="000000"/>
                </a:solidFill>
                <a:latin typeface="HVD-Light"/>
              </a:rPr>
              <a:t> μονάδων ενδέχεται να </a:t>
            </a:r>
            <a:r>
              <a:rPr lang="el-GR" sz="1600" b="1" dirty="0">
                <a:solidFill>
                  <a:srgbClr val="000000"/>
                </a:solidFill>
                <a:latin typeface="HVD-Light"/>
              </a:rPr>
              <a:t>διακινδυνεύσει την επάρκεια ισχύος </a:t>
            </a:r>
            <a:r>
              <a:rPr lang="el-GR" sz="1600" dirty="0">
                <a:solidFill>
                  <a:srgbClr val="000000"/>
                </a:solidFill>
                <a:latin typeface="HVD-Light"/>
              </a:rPr>
              <a:t>αν δεν συνοδεύεται </a:t>
            </a:r>
            <a:r>
              <a:rPr lang="el-GR" sz="1600" b="1" dirty="0">
                <a:solidFill>
                  <a:srgbClr val="000000"/>
                </a:solidFill>
                <a:latin typeface="HVD-Light"/>
              </a:rPr>
              <a:t>εγκαίρως</a:t>
            </a:r>
            <a:r>
              <a:rPr lang="el-GR" sz="1600" dirty="0">
                <a:solidFill>
                  <a:srgbClr val="000000"/>
                </a:solidFill>
                <a:latin typeface="HVD-Light"/>
              </a:rPr>
              <a:t> από νέες επενδύσεις χαμηλών και μηδενικών εκπομπών.</a:t>
            </a:r>
          </a:p>
          <a:p>
            <a:pPr marL="227828" indent="-227828" algn="just" defTabSz="729051">
              <a:lnSpc>
                <a:spcPct val="200000"/>
              </a:lnSpc>
              <a:buFont typeface="Arial" panose="020B0604020202020204" pitchFamily="34" charset="0"/>
              <a:buChar char="•"/>
            </a:pPr>
            <a:r>
              <a:rPr lang="el-GR" sz="1600" b="1" dirty="0">
                <a:solidFill>
                  <a:srgbClr val="000000"/>
                </a:solidFill>
                <a:latin typeface="HVD-Light"/>
              </a:rPr>
              <a:t>Προσοχή στις κοινωνικοοικονομικές προκλήσεις </a:t>
            </a:r>
            <a:r>
              <a:rPr lang="el-GR" sz="1600" dirty="0">
                <a:solidFill>
                  <a:srgbClr val="000000"/>
                </a:solidFill>
                <a:latin typeface="HVD-Light"/>
              </a:rPr>
              <a:t>στο δρόμο προς μια κλιματικά ουδέτερη οικονομία.</a:t>
            </a:r>
            <a:endParaRPr lang="en-GB" sz="1600" dirty="0">
              <a:solidFill>
                <a:srgbClr val="000000"/>
              </a:solidFill>
              <a:latin typeface="HVD-Light"/>
            </a:endParaRPr>
          </a:p>
          <a:p>
            <a:pPr marL="227828" indent="-227828" algn="just" defTabSz="729051">
              <a:lnSpc>
                <a:spcPct val="200000"/>
              </a:lnSpc>
              <a:buFont typeface="Arial" panose="020B0604020202020204" pitchFamily="34" charset="0"/>
              <a:buChar char="•"/>
            </a:pPr>
            <a:r>
              <a:rPr lang="el-GR" sz="1600" b="1" dirty="0">
                <a:solidFill>
                  <a:srgbClr val="000000"/>
                </a:solidFill>
                <a:latin typeface="HVD-Light"/>
              </a:rPr>
              <a:t>Η αύξηση των τιμών της ηλεκτρικής ενέργειας το 2021, μαζί με την τρομακτική εξάρτηση σε εισαγόμενα καύσιμα </a:t>
            </a:r>
            <a:r>
              <a:rPr lang="el-GR" sz="1600" dirty="0">
                <a:solidFill>
                  <a:srgbClr val="000000"/>
                </a:solidFill>
                <a:latin typeface="HVD-Light"/>
              </a:rPr>
              <a:t>αποτελούν σοβαρό κίνδυνο της οικονομίας.</a:t>
            </a:r>
            <a:endParaRPr lang="en-GB" sz="1600" dirty="0">
              <a:solidFill>
                <a:srgbClr val="000000"/>
              </a:solidFill>
              <a:latin typeface="HVD-Light"/>
            </a:endParaRPr>
          </a:p>
          <a:p>
            <a:pPr marL="227828" indent="-227828" algn="just" defTabSz="729051">
              <a:lnSpc>
                <a:spcPct val="200000"/>
              </a:lnSpc>
              <a:buFont typeface="Arial" panose="020B0604020202020204" pitchFamily="34" charset="0"/>
              <a:buChar char="•"/>
            </a:pPr>
            <a:r>
              <a:rPr lang="el-GR" sz="1600" dirty="0">
                <a:solidFill>
                  <a:srgbClr val="000000"/>
                </a:solidFill>
                <a:latin typeface="HVD-Light"/>
              </a:rPr>
              <a:t>Το </a:t>
            </a:r>
            <a:r>
              <a:rPr lang="el-GR" sz="1600" b="1" dirty="0">
                <a:solidFill>
                  <a:srgbClr val="000000"/>
                </a:solidFill>
                <a:latin typeface="HVD-Light"/>
              </a:rPr>
              <a:t>παλιό και ανεπαρκώς συντηρημένο δίκτυο ηλεκτρικής ενέργειας </a:t>
            </a:r>
            <a:r>
              <a:rPr lang="el-GR" sz="1600" dirty="0">
                <a:solidFill>
                  <a:srgbClr val="000000"/>
                </a:solidFill>
                <a:latin typeface="HVD-Light"/>
              </a:rPr>
              <a:t>είναι ο μεγάλος ασθενής του ενεργειακού συστήματος.</a:t>
            </a:r>
            <a:endParaRPr lang="en-GB" sz="1600" dirty="0">
              <a:solidFill>
                <a:srgbClr val="000000"/>
              </a:solidFill>
              <a:latin typeface="HVD-Light"/>
            </a:endParaRPr>
          </a:p>
        </p:txBody>
      </p:sp>
    </p:spTree>
    <p:extLst>
      <p:ext uri="{BB962C8B-B14F-4D97-AF65-F5344CB8AC3E}">
        <p14:creationId xmlns:p14="http://schemas.microsoft.com/office/powerpoint/2010/main" val="282081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20262"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CAAF94-0E78-4B15-9C6C-E40554ADC0B8}"/>
              </a:ext>
            </a:extLst>
          </p:cNvPr>
          <p:cNvPicPr>
            <a:picLocks noChangeAspect="1"/>
          </p:cNvPicPr>
          <p:nvPr/>
        </p:nvPicPr>
        <p:blipFill>
          <a:blip r:embed="rId2"/>
          <a:stretch>
            <a:fillRect/>
          </a:stretch>
        </p:blipFill>
        <p:spPr>
          <a:xfrm>
            <a:off x="156366" y="152400"/>
            <a:ext cx="9712329" cy="6858000"/>
          </a:xfrm>
          <a:prstGeom prst="rect">
            <a:avLst/>
          </a:prstGeom>
        </p:spPr>
      </p:pic>
    </p:spTree>
    <p:extLst>
      <p:ext uri="{BB962C8B-B14F-4D97-AF65-F5344CB8AC3E}">
        <p14:creationId xmlns:p14="http://schemas.microsoft.com/office/powerpoint/2010/main" val="1451793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C805A5-281B-4599-8909-6DA839802B2F}"/>
              </a:ext>
            </a:extLst>
          </p:cNvPr>
          <p:cNvSpPr txBox="1"/>
          <p:nvPr/>
        </p:nvSpPr>
        <p:spPr>
          <a:xfrm>
            <a:off x="0" y="220717"/>
            <a:ext cx="9720263" cy="646331"/>
          </a:xfrm>
          <a:prstGeom prst="rect">
            <a:avLst/>
          </a:prstGeom>
          <a:noFill/>
        </p:spPr>
        <p:txBody>
          <a:bodyPr wrap="square" rtlCol="0">
            <a:spAutoFit/>
          </a:bodyPr>
          <a:lstStyle/>
          <a:p>
            <a:pPr algn="ctr"/>
            <a:r>
              <a:rPr lang="el-GR" sz="3600" b="1">
                <a:solidFill>
                  <a:schemeClr val="accent6">
                    <a:lumMod val="50000"/>
                  </a:schemeClr>
                </a:solidFill>
              </a:rPr>
              <a:t>Η παραγωγή ηλεκτρικής ενέργειας στη Γερμανία</a:t>
            </a:r>
            <a:endParaRPr lang="el-GR" sz="3600" b="1" dirty="0">
              <a:solidFill>
                <a:schemeClr val="accent6">
                  <a:lumMod val="50000"/>
                </a:schemeClr>
              </a:solidFill>
            </a:endParaRPr>
          </a:p>
        </p:txBody>
      </p:sp>
      <p:sp>
        <p:nvSpPr>
          <p:cNvPr id="4" name="TextBox 3">
            <a:extLst>
              <a:ext uri="{FF2B5EF4-FFF2-40B4-BE49-F238E27FC236}">
                <a16:creationId xmlns:a16="http://schemas.microsoft.com/office/drawing/2014/main" id="{F04ED53E-0F5E-4C80-B961-73758D566C0F}"/>
              </a:ext>
            </a:extLst>
          </p:cNvPr>
          <p:cNvSpPr txBox="1"/>
          <p:nvPr/>
        </p:nvSpPr>
        <p:spPr>
          <a:xfrm>
            <a:off x="7162703" y="6483394"/>
            <a:ext cx="2557560" cy="307777"/>
          </a:xfrm>
          <a:prstGeom prst="rect">
            <a:avLst/>
          </a:prstGeom>
          <a:noFill/>
        </p:spPr>
        <p:txBody>
          <a:bodyPr wrap="none" rtlCol="0">
            <a:spAutoFit/>
          </a:bodyPr>
          <a:lstStyle/>
          <a:p>
            <a:r>
              <a:rPr lang="el-GR" sz="1400" i="1"/>
              <a:t>Πηγή</a:t>
            </a:r>
            <a:r>
              <a:rPr lang="en-US" sz="1400" i="1"/>
              <a:t>: </a:t>
            </a:r>
            <a:r>
              <a:rPr lang="en-US" sz="1400"/>
              <a:t>AG Energiebilanzen , 2021</a:t>
            </a:r>
            <a:endParaRPr lang="el-GR" sz="1400" dirty="0"/>
          </a:p>
        </p:txBody>
      </p:sp>
      <p:pic>
        <p:nvPicPr>
          <p:cNvPr id="2" name="Picture 1">
            <a:extLst>
              <a:ext uri="{FF2B5EF4-FFF2-40B4-BE49-F238E27FC236}">
                <a16:creationId xmlns:a16="http://schemas.microsoft.com/office/drawing/2014/main" id="{D7D07AB7-B378-4E73-BBF6-2532BE55CC72}"/>
              </a:ext>
            </a:extLst>
          </p:cNvPr>
          <p:cNvPicPr>
            <a:picLocks noChangeAspect="1"/>
          </p:cNvPicPr>
          <p:nvPr/>
        </p:nvPicPr>
        <p:blipFill>
          <a:blip r:embed="rId2"/>
          <a:stretch>
            <a:fillRect/>
          </a:stretch>
        </p:blipFill>
        <p:spPr>
          <a:xfrm>
            <a:off x="55721" y="995030"/>
            <a:ext cx="9608820" cy="5189220"/>
          </a:xfrm>
          <a:prstGeom prst="rect">
            <a:avLst/>
          </a:prstGeom>
        </p:spPr>
      </p:pic>
    </p:spTree>
    <p:extLst>
      <p:ext uri="{BB962C8B-B14F-4D97-AF65-F5344CB8AC3E}">
        <p14:creationId xmlns:p14="http://schemas.microsoft.com/office/powerpoint/2010/main" val="237133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6EDD3-C627-44B9-A2D4-6715B742AC4A}"/>
              </a:ext>
            </a:extLst>
          </p:cNvPr>
          <p:cNvPicPr>
            <a:picLocks noChangeAspect="1"/>
          </p:cNvPicPr>
          <p:nvPr/>
        </p:nvPicPr>
        <p:blipFill>
          <a:blip r:embed="rId3"/>
          <a:stretch>
            <a:fillRect/>
          </a:stretch>
        </p:blipFill>
        <p:spPr>
          <a:xfrm>
            <a:off x="695801" y="875354"/>
            <a:ext cx="8328660" cy="5890260"/>
          </a:xfrm>
          <a:prstGeom prst="rect">
            <a:avLst/>
          </a:prstGeom>
        </p:spPr>
      </p:pic>
      <p:sp>
        <p:nvSpPr>
          <p:cNvPr id="3" name="TextBox 2">
            <a:extLst>
              <a:ext uri="{FF2B5EF4-FFF2-40B4-BE49-F238E27FC236}">
                <a16:creationId xmlns:a16="http://schemas.microsoft.com/office/drawing/2014/main" id="{205117A3-8700-4AE5-ADD1-174965BD9142}"/>
              </a:ext>
            </a:extLst>
          </p:cNvPr>
          <p:cNvSpPr txBox="1"/>
          <p:nvPr/>
        </p:nvSpPr>
        <p:spPr>
          <a:xfrm>
            <a:off x="986633" y="220717"/>
            <a:ext cx="7526746" cy="769441"/>
          </a:xfrm>
          <a:prstGeom prst="rect">
            <a:avLst/>
          </a:prstGeom>
          <a:noFill/>
        </p:spPr>
        <p:txBody>
          <a:bodyPr wrap="square" rtlCol="0">
            <a:spAutoFit/>
          </a:bodyPr>
          <a:lstStyle/>
          <a:p>
            <a:pPr algn="ctr"/>
            <a:r>
              <a:rPr lang="el-GR" sz="4400" b="1" dirty="0">
                <a:solidFill>
                  <a:schemeClr val="accent6">
                    <a:lumMod val="50000"/>
                  </a:schemeClr>
                </a:solidFill>
              </a:rPr>
              <a:t>Ενεργειακή Δημοκρατία</a:t>
            </a:r>
          </a:p>
        </p:txBody>
      </p:sp>
      <p:sp>
        <p:nvSpPr>
          <p:cNvPr id="5" name="TextBox 4">
            <a:extLst>
              <a:ext uri="{FF2B5EF4-FFF2-40B4-BE49-F238E27FC236}">
                <a16:creationId xmlns:a16="http://schemas.microsoft.com/office/drawing/2014/main" id="{E0159FC0-40EA-4CE0-9739-B9F13E99AE8F}"/>
              </a:ext>
            </a:extLst>
          </p:cNvPr>
          <p:cNvSpPr txBox="1"/>
          <p:nvPr/>
        </p:nvSpPr>
        <p:spPr>
          <a:xfrm>
            <a:off x="7901514" y="6457837"/>
            <a:ext cx="1592359" cy="307777"/>
          </a:xfrm>
          <a:prstGeom prst="rect">
            <a:avLst/>
          </a:prstGeom>
          <a:noFill/>
        </p:spPr>
        <p:txBody>
          <a:bodyPr wrap="none" rtlCol="0">
            <a:spAutoFit/>
          </a:bodyPr>
          <a:lstStyle/>
          <a:p>
            <a:r>
              <a:rPr lang="el-GR" sz="1400" i="1" dirty="0"/>
              <a:t>Πηγή</a:t>
            </a:r>
            <a:r>
              <a:rPr lang="en-US" sz="1400" i="1" dirty="0"/>
              <a:t>: </a:t>
            </a:r>
            <a:r>
              <a:rPr lang="en-US" sz="1400" dirty="0"/>
              <a:t>IRENA , 2017</a:t>
            </a:r>
            <a:endParaRPr lang="el-GR" sz="1400" dirty="0"/>
          </a:p>
        </p:txBody>
      </p:sp>
    </p:spTree>
    <p:extLst>
      <p:ext uri="{BB962C8B-B14F-4D97-AF65-F5344CB8AC3E}">
        <p14:creationId xmlns:p14="http://schemas.microsoft.com/office/powerpoint/2010/main" val="10789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5" y="0"/>
            <a:ext cx="97178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06BD712-7A59-4C2A-8CFF-88BF21511B94}"/>
              </a:ext>
            </a:extLst>
          </p:cNvPr>
          <p:cNvPicPr>
            <a:picLocks noChangeAspect="1"/>
          </p:cNvPicPr>
          <p:nvPr/>
        </p:nvPicPr>
        <p:blipFill>
          <a:blip r:embed="rId3"/>
          <a:stretch>
            <a:fillRect/>
          </a:stretch>
        </p:blipFill>
        <p:spPr>
          <a:xfrm>
            <a:off x="0" y="2015"/>
            <a:ext cx="9720263" cy="6855985"/>
          </a:xfrm>
          <a:prstGeom prst="rect">
            <a:avLst/>
          </a:prstGeom>
        </p:spPr>
      </p:pic>
    </p:spTree>
    <p:extLst>
      <p:ext uri="{BB962C8B-B14F-4D97-AF65-F5344CB8AC3E}">
        <p14:creationId xmlns:p14="http://schemas.microsoft.com/office/powerpoint/2010/main" val="2303038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7FF82-BDF5-4078-8187-65BEBBF5FE4D}"/>
              </a:ext>
            </a:extLst>
          </p:cNvPr>
          <p:cNvPicPr>
            <a:picLocks noChangeAspect="1"/>
          </p:cNvPicPr>
          <p:nvPr/>
        </p:nvPicPr>
        <p:blipFill rotWithShape="1">
          <a:blip r:embed="rId3"/>
          <a:srcRect l="76"/>
          <a:stretch/>
        </p:blipFill>
        <p:spPr>
          <a:xfrm>
            <a:off x="-1" y="1007"/>
            <a:ext cx="9720263" cy="6855985"/>
          </a:xfrm>
          <a:prstGeom prst="rect">
            <a:avLst/>
          </a:prstGeom>
        </p:spPr>
      </p:pic>
      <p:sp>
        <p:nvSpPr>
          <p:cNvPr id="15"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9720262"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1">
            <a:extLst>
              <a:ext uri="{FF2B5EF4-FFF2-40B4-BE49-F238E27FC236}">
                <a16:creationId xmlns:a16="http://schemas.microsoft.com/office/drawing/2014/main" id="{C15B4703-4186-49CD-9D5A-AE771D264CB8}"/>
              </a:ext>
            </a:extLst>
          </p:cNvPr>
          <p:cNvSpPr>
            <a:spLocks noGrp="1"/>
          </p:cNvSpPr>
          <p:nvPr>
            <p:ph type="title"/>
          </p:nvPr>
        </p:nvSpPr>
        <p:spPr>
          <a:xfrm>
            <a:off x="417667" y="425950"/>
            <a:ext cx="8938085" cy="744836"/>
          </a:xfrm>
        </p:spPr>
        <p:txBody>
          <a:bodyPr vert="horz" lIns="91440" tIns="45720" rIns="91440" bIns="45720" rtlCol="0" anchor="ctr">
            <a:normAutofit/>
          </a:bodyPr>
          <a:lstStyle/>
          <a:p>
            <a:pPr algn="ctr" defTabSz="914400"/>
            <a:r>
              <a:rPr lang="el-GR" sz="3200" b="1" dirty="0">
                <a:solidFill>
                  <a:schemeClr val="tx1">
                    <a:lumMod val="85000"/>
                    <a:lumOff val="15000"/>
                  </a:schemeClr>
                </a:solidFill>
                <a:effectLst>
                  <a:outerShdw blurRad="38100" dist="38100" dir="2700000" algn="tl">
                    <a:srgbClr val="000000">
                      <a:alpha val="43137"/>
                    </a:srgbClr>
                  </a:outerShdw>
                </a:effectLst>
              </a:rPr>
              <a:t>Ελλάδα</a:t>
            </a:r>
            <a:r>
              <a:rPr lang="en-US" sz="3200" b="1" dirty="0">
                <a:solidFill>
                  <a:schemeClr val="tx1">
                    <a:lumMod val="85000"/>
                    <a:lumOff val="15000"/>
                  </a:schemeClr>
                </a:solidFill>
                <a:effectLst>
                  <a:outerShdw blurRad="38100" dist="38100" dir="2700000" algn="tl">
                    <a:srgbClr val="000000">
                      <a:alpha val="43137"/>
                    </a:srgbClr>
                  </a:outerShdw>
                </a:effectLst>
              </a:rPr>
              <a:t>: % ΦΒ </a:t>
            </a:r>
            <a:r>
              <a:rPr lang="en-US" sz="3200" b="1" dirty="0" err="1">
                <a:solidFill>
                  <a:schemeClr val="tx1">
                    <a:lumMod val="85000"/>
                    <a:lumOff val="15000"/>
                  </a:schemeClr>
                </a:solidFill>
                <a:effectLst>
                  <a:outerShdw blurRad="38100" dist="38100" dir="2700000" algn="tl">
                    <a:srgbClr val="000000">
                      <a:alpha val="43137"/>
                    </a:srgbClr>
                  </a:outerShdw>
                </a:effectLst>
              </a:rPr>
              <a:t>Στέγες</a:t>
            </a:r>
            <a:r>
              <a:rPr lang="en-US" sz="3200" b="1" dirty="0">
                <a:solidFill>
                  <a:schemeClr val="tx1">
                    <a:lumMod val="85000"/>
                    <a:lumOff val="15000"/>
                  </a:schemeClr>
                </a:solidFill>
                <a:effectLst>
                  <a:outerShdw blurRad="38100" dist="38100" dir="2700000" algn="tl">
                    <a:srgbClr val="000000">
                      <a:alpha val="43137"/>
                    </a:srgbClr>
                  </a:outerShdw>
                </a:effectLst>
              </a:rPr>
              <a:t> / ΦΒ </a:t>
            </a:r>
            <a:r>
              <a:rPr lang="en-US" sz="3200" b="1" dirty="0" err="1">
                <a:solidFill>
                  <a:schemeClr val="tx1">
                    <a:lumMod val="85000"/>
                    <a:lumOff val="15000"/>
                  </a:schemeClr>
                </a:solidFill>
                <a:effectLst>
                  <a:outerShdw blurRad="38100" dist="38100" dir="2700000" algn="tl">
                    <a:srgbClr val="000000">
                      <a:alpha val="43137"/>
                    </a:srgbClr>
                  </a:outerShdw>
                </a:effectLst>
              </a:rPr>
              <a:t>Συνολικά</a:t>
            </a:r>
            <a:r>
              <a:rPr lang="en-US" sz="3200" b="1" dirty="0">
                <a:solidFill>
                  <a:schemeClr val="tx1">
                    <a:lumMod val="85000"/>
                    <a:lumOff val="15000"/>
                  </a:schemeClr>
                </a:solidFill>
                <a:effectLst>
                  <a:outerShdw blurRad="38100" dist="38100" dir="2700000" algn="tl">
                    <a:srgbClr val="000000">
                      <a:alpha val="43137"/>
                    </a:srgbClr>
                  </a:outerShdw>
                </a:effectLst>
              </a:rPr>
              <a:t> = 11%</a:t>
            </a:r>
          </a:p>
        </p:txBody>
      </p:sp>
      <p:cxnSp>
        <p:nvCxnSpPr>
          <p:cNvPr id="16"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9720262"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9720262"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1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2BF75C-B0B8-4B39-8963-3D54E66395F6}"/>
              </a:ext>
            </a:extLst>
          </p:cNvPr>
          <p:cNvSpPr txBox="1"/>
          <p:nvPr/>
        </p:nvSpPr>
        <p:spPr>
          <a:xfrm>
            <a:off x="0" y="220717"/>
            <a:ext cx="9720263" cy="646331"/>
          </a:xfrm>
          <a:prstGeom prst="rect">
            <a:avLst/>
          </a:prstGeom>
          <a:noFill/>
        </p:spPr>
        <p:txBody>
          <a:bodyPr wrap="square" rtlCol="0">
            <a:spAutoFit/>
          </a:bodyPr>
          <a:lstStyle/>
          <a:p>
            <a:pPr algn="ctr"/>
            <a:r>
              <a:rPr lang="el-GR" sz="3600" b="1" dirty="0">
                <a:solidFill>
                  <a:schemeClr val="accent6">
                    <a:lumMod val="50000"/>
                  </a:schemeClr>
                </a:solidFill>
              </a:rPr>
              <a:t>Ποσοστό </a:t>
            </a:r>
            <a:r>
              <a:rPr lang="el-GR" sz="3600" b="1" dirty="0" err="1">
                <a:solidFill>
                  <a:schemeClr val="accent6">
                    <a:lumMod val="50000"/>
                  </a:schemeClr>
                </a:solidFill>
              </a:rPr>
              <a:t>Φωτοβολταϊκών</a:t>
            </a:r>
            <a:r>
              <a:rPr lang="el-GR" sz="3600" b="1" dirty="0">
                <a:solidFill>
                  <a:schemeClr val="accent6">
                    <a:lumMod val="50000"/>
                  </a:schemeClr>
                </a:solidFill>
              </a:rPr>
              <a:t> σε στέγες</a:t>
            </a:r>
          </a:p>
        </p:txBody>
      </p:sp>
      <p:sp>
        <p:nvSpPr>
          <p:cNvPr id="3" name="TextBox 2">
            <a:extLst>
              <a:ext uri="{FF2B5EF4-FFF2-40B4-BE49-F238E27FC236}">
                <a16:creationId xmlns:a16="http://schemas.microsoft.com/office/drawing/2014/main" id="{C94A992D-06FF-49CA-BCB9-CD3FBE0468DD}"/>
              </a:ext>
            </a:extLst>
          </p:cNvPr>
          <p:cNvSpPr txBox="1"/>
          <p:nvPr/>
        </p:nvSpPr>
        <p:spPr>
          <a:xfrm>
            <a:off x="2042313" y="6391104"/>
            <a:ext cx="5758543" cy="400110"/>
          </a:xfrm>
          <a:prstGeom prst="rect">
            <a:avLst/>
          </a:prstGeom>
          <a:noFill/>
        </p:spPr>
        <p:txBody>
          <a:bodyPr wrap="square" rtlCol="0">
            <a:spAutoFit/>
          </a:bodyPr>
          <a:lstStyle/>
          <a:p>
            <a:pPr algn="ctr"/>
            <a:r>
              <a:rPr lang="el-GR" sz="2000" dirty="0"/>
              <a:t>Το1/3 των νέων </a:t>
            </a:r>
            <a:r>
              <a:rPr lang="en-US" sz="2000" dirty="0"/>
              <a:t>PV</a:t>
            </a:r>
            <a:r>
              <a:rPr lang="el-GR" sz="2000" dirty="0"/>
              <a:t> είναι σε στέγες</a:t>
            </a:r>
            <a:r>
              <a:rPr lang="el-GR" sz="2000" i="1" dirty="0"/>
              <a:t> </a:t>
            </a:r>
          </a:p>
        </p:txBody>
      </p:sp>
      <p:sp>
        <p:nvSpPr>
          <p:cNvPr id="9" name="TextBox 8">
            <a:extLst>
              <a:ext uri="{FF2B5EF4-FFF2-40B4-BE49-F238E27FC236}">
                <a16:creationId xmlns:a16="http://schemas.microsoft.com/office/drawing/2014/main" id="{709ED03D-8189-4F3A-B078-BC0A1A1B1458}"/>
              </a:ext>
            </a:extLst>
          </p:cNvPr>
          <p:cNvSpPr txBox="1"/>
          <p:nvPr/>
        </p:nvSpPr>
        <p:spPr>
          <a:xfrm>
            <a:off x="7974232" y="6460834"/>
            <a:ext cx="1683731" cy="307777"/>
          </a:xfrm>
          <a:prstGeom prst="rect">
            <a:avLst/>
          </a:prstGeom>
          <a:noFill/>
        </p:spPr>
        <p:txBody>
          <a:bodyPr wrap="none" rtlCol="0">
            <a:spAutoFit/>
          </a:bodyPr>
          <a:lstStyle/>
          <a:p>
            <a:r>
              <a:rPr lang="el-GR" sz="1400" i="1" dirty="0"/>
              <a:t>Πηγή</a:t>
            </a:r>
            <a:r>
              <a:rPr lang="en-US" sz="1400" i="1" dirty="0"/>
              <a:t>: </a:t>
            </a:r>
            <a:r>
              <a:rPr lang="en-US" sz="1400" dirty="0"/>
              <a:t>Statista , 2022</a:t>
            </a:r>
            <a:endParaRPr lang="el-GR" sz="1400" dirty="0"/>
          </a:p>
        </p:txBody>
      </p:sp>
      <p:pic>
        <p:nvPicPr>
          <p:cNvPr id="2" name="Picture 1">
            <a:extLst>
              <a:ext uri="{FF2B5EF4-FFF2-40B4-BE49-F238E27FC236}">
                <a16:creationId xmlns:a16="http://schemas.microsoft.com/office/drawing/2014/main" id="{29ECD140-FA00-4BE6-A673-44CD3312FC8F}"/>
              </a:ext>
            </a:extLst>
          </p:cNvPr>
          <p:cNvPicPr>
            <a:picLocks noChangeAspect="1"/>
          </p:cNvPicPr>
          <p:nvPr/>
        </p:nvPicPr>
        <p:blipFill>
          <a:blip r:embed="rId2"/>
          <a:stretch>
            <a:fillRect/>
          </a:stretch>
        </p:blipFill>
        <p:spPr>
          <a:xfrm>
            <a:off x="611981" y="935981"/>
            <a:ext cx="8496300" cy="5455920"/>
          </a:xfrm>
          <a:prstGeom prst="rect">
            <a:avLst/>
          </a:prstGeom>
        </p:spPr>
      </p:pic>
    </p:spTree>
    <p:extLst>
      <p:ext uri="{BB962C8B-B14F-4D97-AF65-F5344CB8AC3E}">
        <p14:creationId xmlns:p14="http://schemas.microsoft.com/office/powerpoint/2010/main" val="22840432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4619</TotalTime>
  <Words>862</Words>
  <Application>Microsoft Office PowerPoint</Application>
  <PresentationFormat>Custom</PresentationFormat>
  <Paragraphs>84</Paragraphs>
  <Slides>15</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Brandon Text Black</vt:lpstr>
      <vt:lpstr>Brandon Text Bold</vt:lpstr>
      <vt:lpstr>Brandon Text Light</vt:lpstr>
      <vt:lpstr>Brandon Text Regular</vt:lpstr>
      <vt:lpstr>Calibri</vt:lpstr>
      <vt:lpstr>Calibri Light</vt:lpstr>
      <vt:lpstr>HVD-Light</vt:lpstr>
      <vt:lpstr>HVD-Medium</vt:lpstr>
      <vt:lpstr>Roboto</vt:lpstr>
      <vt:lpstr>Roboto Slab</vt:lpstr>
      <vt:lpstr>Ubuntu</vt:lpstr>
      <vt:lpstr>1_Office Theme</vt:lpstr>
      <vt:lpstr>PowerPoint Presentation</vt:lpstr>
      <vt:lpstr>PowerPoint Presentation</vt:lpstr>
      <vt:lpstr>Το προφίλ της Ελλάδας</vt:lpstr>
      <vt:lpstr>PowerPoint Presentation</vt:lpstr>
      <vt:lpstr>PowerPoint Presentation</vt:lpstr>
      <vt:lpstr>PowerPoint Presentation</vt:lpstr>
      <vt:lpstr>PowerPoint Presentation</vt:lpstr>
      <vt:lpstr>Ελλάδα: % ΦΒ Στέγες / ΦΒ Συνολικά = 11%</vt:lpstr>
      <vt:lpstr>PowerPoint Presentation</vt:lpstr>
      <vt:lpstr>PowerPoint Presentation</vt:lpstr>
      <vt:lpstr>PowerPoint Presentation</vt:lpstr>
      <vt:lpstr>PowerPoint Presentation</vt:lpstr>
      <vt:lpstr>Ηλεκτρική Λεωφόρος</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 Doukas</dc:creator>
  <cp:lastModifiedBy>Haris Doukas</cp:lastModifiedBy>
  <cp:revision>273</cp:revision>
  <dcterms:created xsi:type="dcterms:W3CDTF">2019-08-02T07:17:19Z</dcterms:created>
  <dcterms:modified xsi:type="dcterms:W3CDTF">2022-04-16T18:04:08Z</dcterms:modified>
</cp:coreProperties>
</file>